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changesInfos/changesInfo1.xml" ContentType="application/vnd.ms-powerpoint.changes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</p:sldMasterIdLst>
  <p:notesMasterIdLst>
    <p:notesMasterId r:id="rId5"/>
  </p:notesMasterIdLst>
  <p:sldIdLst>
    <p:sldId id="256" r:id="rId3"/>
    <p:sldId id="1065" r:id="rId4"/>
  </p:sldIdLst>
  <p:sldSz cx="12192000" cy="6858000"/>
  <p:notesSz cx="6858000" cy="9144000"/>
  <p:defaultTextStyle>
    <a:defPPr>
      <a:defRPr lang="ja-JP"/>
    </a:defPPr>
    <a:lvl1pPr marL="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中間スタイル 2 - アクセント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5AB1C69-6EDB-4FF4-983F-18BD219EF322}" styleName="中間スタイル 2 - アクセント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7985" autoAdjust="0"/>
    <p:restoredTop sz="94660"/>
  </p:normalViewPr>
  <p:slideViewPr>
    <p:cSldViewPr snapToGrid="0">
      <p:cViewPr>
        <p:scale>
          <a:sx n="85" d="100"/>
          <a:sy n="85" d="100"/>
        </p:scale>
        <p:origin x="48" y="22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theme" Target="theme/theme1.xml"/><Relationship Id="rId3" Type="http://schemas.openxmlformats.org/officeDocument/2006/relationships/slide" Target="slides/slide1.xml"/><Relationship Id="rId7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" Type="http://schemas.openxmlformats.org/officeDocument/2006/relationships/slideMaster" Target="slideMasters/slideMaster1.xml"/><Relationship Id="rId6" Type="http://schemas.openxmlformats.org/officeDocument/2006/relationships/presProps" Target="presProps.xml"/><Relationship Id="rId5" Type="http://schemas.openxmlformats.org/officeDocument/2006/relationships/notesMaster" Target="notesMasters/notesMaster1.xml"/><Relationship Id="rId10" Type="http://schemas.microsoft.com/office/2016/11/relationships/changesInfo" Target="changesInfos/changesInfo1.xml"/><Relationship Id="rId4" Type="http://schemas.openxmlformats.org/officeDocument/2006/relationships/slide" Target="slides/slide2.xml"/><Relationship Id="rId9" Type="http://schemas.openxmlformats.org/officeDocument/2006/relationships/tableStyles" Target="tableStyle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Narumi Yoshikawa" userId="deacfa083f469007" providerId="LiveId" clId="{A8AB53D7-BF7A-45AD-9DEE-15D9F73B3403}"/>
    <pc:docChg chg="modSld">
      <pc:chgData name="Narumi Yoshikawa" userId="deacfa083f469007" providerId="LiveId" clId="{A8AB53D7-BF7A-45AD-9DEE-15D9F73B3403}" dt="2021-04-27T01:08:51.574" v="92" actId="20577"/>
      <pc:docMkLst>
        <pc:docMk/>
      </pc:docMkLst>
      <pc:sldChg chg="modSp mod">
        <pc:chgData name="Narumi Yoshikawa" userId="deacfa083f469007" providerId="LiveId" clId="{A8AB53D7-BF7A-45AD-9DEE-15D9F73B3403}" dt="2021-04-27T01:08:51.574" v="92" actId="20577"/>
        <pc:sldMkLst>
          <pc:docMk/>
          <pc:sldMk cId="2405814495" sldId="566"/>
        </pc:sldMkLst>
        <pc:spChg chg="mod">
          <ac:chgData name="Narumi Yoshikawa" userId="deacfa083f469007" providerId="LiveId" clId="{A8AB53D7-BF7A-45AD-9DEE-15D9F73B3403}" dt="2021-04-27T01:08:51.574" v="92" actId="20577"/>
          <ac:spMkLst>
            <pc:docMk/>
            <pc:sldMk cId="2405814495" sldId="566"/>
            <ac:spMk id="11" creationId="{0BF4EAFE-58B7-42C9-8CC4-8A345069B4E7}"/>
          </ac:spMkLst>
        </pc:sp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ヘッダー プレースホルダー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3" name="日付プレースホルダー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69C2B8B-2E56-4B5C-8AB0-4D738F67FBFD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4" name="スライド イメージ プレースホルダー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ja-JP" altLang="en-US"/>
          </a:p>
        </p:txBody>
      </p:sp>
      <p:sp>
        <p:nvSpPr>
          <p:cNvPr id="5" name="ノート プレースホルダー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6" name="フッター プレースホルダー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kumimoji="1" lang="ja-JP" altLang="en-US"/>
          </a:p>
        </p:txBody>
      </p:sp>
      <p:sp>
        <p:nvSpPr>
          <p:cNvPr id="7" name="スライド番号プレースホルダー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1413C2B-6E1A-4E70-A1E0-6F1B01BEF4D0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9557888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kumimoji="1"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750D7E0D-1749-4CB2-88D4-FA00E3239A3C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字幕 2">
            <a:extLst>
              <a:ext uri="{FF2B5EF4-FFF2-40B4-BE49-F238E27FC236}">
                <a16:creationId xmlns:a16="http://schemas.microsoft.com/office/drawing/2014/main" id="{DC2C4FC9-C9FE-46C6-883A-E717C5E2000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kumimoji="1" lang="ja-JP" altLang="en-US"/>
              <a:t>マスター サブタイトルの書式設定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0560E746-6921-4137-AA82-6FF02D580F5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22A59D-E8FC-4672-BBCE-DD2E02DD5EFC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9ADC2CCA-E07B-4668-8388-77DEE57E650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6EE104E6-DDF6-48E9-B3AE-13283DE31B7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3D7405-9F68-449F-AC4F-C653B6C26C1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56778234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AC930EF5-153E-4278-A8C2-E64B7107F2E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30F7B8E9-B4FF-4754-8535-FD0E2D93FE0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890A6B37-FC57-4AA6-B3D2-9AAD8596F9F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22A59D-E8FC-4672-BBCE-DD2E02DD5EFC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717227FB-A060-41BB-9E82-5E2FF74DE32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057B4CA8-AFDA-4AFA-9407-C089C7322A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3D7405-9F68-449F-AC4F-C653B6C26C1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09316525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6C96EF80-6469-4740-8A80-A12FFB77B66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986EC2DA-12FD-4319-A564-760EB9ACF10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92156E8F-A8B2-47CD-BAB3-90C09511574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22A59D-E8FC-4672-BBCE-DD2E02DD5EFC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DB68BBA8-6318-4A47-B21D-88673B7B1A4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8BE24B78-20C7-4458-BC3E-CB1C71D96C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3D7405-9F68-449F-AC4F-C653B6C26C1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49165228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CDD58151-40E6-45D8-888A-DE86839CA25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8F3ACFB4-572E-444A-AFF1-C944CE152B33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コンテンツ プレースホルダー 3">
            <a:extLst>
              <a:ext uri="{FF2B5EF4-FFF2-40B4-BE49-F238E27FC236}">
                <a16:creationId xmlns:a16="http://schemas.microsoft.com/office/drawing/2014/main" id="{94E142AD-51F8-4CCD-8432-6607FD8EB367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E709B2E8-3AAE-451E-9A99-C62FF1628E5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22A59D-E8FC-4672-BBCE-DD2E02DD5EFC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4B3C7E01-D69C-4B63-BE36-5C70ADB4903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28D3E87F-5B50-4A61-853F-32922CB7B7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3D7405-9F68-449F-AC4F-C653B6C26C1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74931862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B115EA78-6286-4C06-B156-B5BD1C42F5E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E8EC85EA-E805-4D0C-A0CD-3FB76CEBB89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4" name="コンテンツ プレースホルダー 3">
            <a:extLst>
              <a:ext uri="{FF2B5EF4-FFF2-40B4-BE49-F238E27FC236}">
                <a16:creationId xmlns:a16="http://schemas.microsoft.com/office/drawing/2014/main" id="{6F7A8360-8C3C-490E-A65C-B085C4EA18B0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5" name="テキスト プレースホルダー 4">
            <a:extLst>
              <a:ext uri="{FF2B5EF4-FFF2-40B4-BE49-F238E27FC236}">
                <a16:creationId xmlns:a16="http://schemas.microsoft.com/office/drawing/2014/main" id="{516BF300-CD85-4DA9-BC77-AC44925C74DA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6" name="コンテンツ プレースホルダー 5">
            <a:extLst>
              <a:ext uri="{FF2B5EF4-FFF2-40B4-BE49-F238E27FC236}">
                <a16:creationId xmlns:a16="http://schemas.microsoft.com/office/drawing/2014/main" id="{B0031D49-440F-426F-8468-BF3FFE1037C3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7" name="日付プレースホルダー 6">
            <a:extLst>
              <a:ext uri="{FF2B5EF4-FFF2-40B4-BE49-F238E27FC236}">
                <a16:creationId xmlns:a16="http://schemas.microsoft.com/office/drawing/2014/main" id="{53C787C7-55F1-49AC-AE23-89BDE56E0B4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22A59D-E8FC-4672-BBCE-DD2E02DD5EFC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8" name="フッター プレースホルダー 7">
            <a:extLst>
              <a:ext uri="{FF2B5EF4-FFF2-40B4-BE49-F238E27FC236}">
                <a16:creationId xmlns:a16="http://schemas.microsoft.com/office/drawing/2014/main" id="{677BFE45-D4E8-4E59-A571-C001DF0F7F4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スライド番号プレースホルダー 8">
            <a:extLst>
              <a:ext uri="{FF2B5EF4-FFF2-40B4-BE49-F238E27FC236}">
                <a16:creationId xmlns:a16="http://schemas.microsoft.com/office/drawing/2014/main" id="{CD27B5C0-4117-46A4-8009-3FD7487B243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3D7405-9F68-449F-AC4F-C653B6C26C1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51284670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0FBBE576-F5AA-4DB2-BE43-C8A839F3873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日付プレースホルダー 2">
            <a:extLst>
              <a:ext uri="{FF2B5EF4-FFF2-40B4-BE49-F238E27FC236}">
                <a16:creationId xmlns:a16="http://schemas.microsoft.com/office/drawing/2014/main" id="{33923B98-4667-4FC0-9F1B-AEAA8DAFC86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22A59D-E8FC-4672-BBCE-DD2E02DD5EFC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4" name="フッター プレースホルダー 3">
            <a:extLst>
              <a:ext uri="{FF2B5EF4-FFF2-40B4-BE49-F238E27FC236}">
                <a16:creationId xmlns:a16="http://schemas.microsoft.com/office/drawing/2014/main" id="{05DE100D-D588-4B39-9F3B-B9B6B5A9832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スライド番号プレースホルダー 4">
            <a:extLst>
              <a:ext uri="{FF2B5EF4-FFF2-40B4-BE49-F238E27FC236}">
                <a16:creationId xmlns:a16="http://schemas.microsoft.com/office/drawing/2014/main" id="{6A32DE8F-45B7-45C4-92D8-D51BF3703D8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3D7405-9F68-449F-AC4F-C653B6C26C1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52761339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付プレースホルダー 1">
            <a:extLst>
              <a:ext uri="{FF2B5EF4-FFF2-40B4-BE49-F238E27FC236}">
                <a16:creationId xmlns:a16="http://schemas.microsoft.com/office/drawing/2014/main" id="{474592FE-8D3B-43EA-BD20-62AEC9F4F2B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22A59D-E8FC-4672-BBCE-DD2E02DD5EFC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3" name="フッター プレースホルダー 2">
            <a:extLst>
              <a:ext uri="{FF2B5EF4-FFF2-40B4-BE49-F238E27FC236}">
                <a16:creationId xmlns:a16="http://schemas.microsoft.com/office/drawing/2014/main" id="{F506CBB5-C951-47C1-A860-20FF07FC992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スライド番号プレースホルダー 3">
            <a:extLst>
              <a:ext uri="{FF2B5EF4-FFF2-40B4-BE49-F238E27FC236}">
                <a16:creationId xmlns:a16="http://schemas.microsoft.com/office/drawing/2014/main" id="{1676113C-07A0-44B2-8FFD-57852D3FCA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3D7405-9F68-449F-AC4F-C653B6C26C1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34016238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66A549F4-CE20-431C-9C64-3B0E451ECC3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コンテンツ プレースホルダー 2">
            <a:extLst>
              <a:ext uri="{FF2B5EF4-FFF2-40B4-BE49-F238E27FC236}">
                <a16:creationId xmlns:a16="http://schemas.microsoft.com/office/drawing/2014/main" id="{47FCA94C-4DAD-4BDB-BED0-7A76FA26B5B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テキスト プレースホルダー 3">
            <a:extLst>
              <a:ext uri="{FF2B5EF4-FFF2-40B4-BE49-F238E27FC236}">
                <a16:creationId xmlns:a16="http://schemas.microsoft.com/office/drawing/2014/main" id="{DC1D4CC1-40E1-4CC8-96CD-794C56DA233E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44B22CDA-65D4-41E7-A58F-76E907717F4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22A59D-E8FC-4672-BBCE-DD2E02DD5EFC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26143E92-C984-40AB-8F80-20B893DBC60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9BDA5E25-215E-44A9-99FD-0396AB475F8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3D7405-9F68-449F-AC4F-C653B6C26C1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68979085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65383C74-7992-4603-815B-8B0AE1A387F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図プレースホルダー 2">
            <a:extLst>
              <a:ext uri="{FF2B5EF4-FFF2-40B4-BE49-F238E27FC236}">
                <a16:creationId xmlns:a16="http://schemas.microsoft.com/office/drawing/2014/main" id="{B66F49D8-78B3-4F03-8113-B7A47476B731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kumimoji="1" lang="ja-JP" altLang="en-US"/>
          </a:p>
        </p:txBody>
      </p:sp>
      <p:sp>
        <p:nvSpPr>
          <p:cNvPr id="4" name="テキスト プレースホルダー 3">
            <a:extLst>
              <a:ext uri="{FF2B5EF4-FFF2-40B4-BE49-F238E27FC236}">
                <a16:creationId xmlns:a16="http://schemas.microsoft.com/office/drawing/2014/main" id="{81C40DE8-54EA-4930-B277-EDF58A36439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kumimoji="1" lang="ja-JP" altLang="en-US"/>
              <a:t>マスター テキストの書式設定</a:t>
            </a:r>
          </a:p>
        </p:txBody>
      </p:sp>
      <p:sp>
        <p:nvSpPr>
          <p:cNvPr id="5" name="日付プレースホルダー 4">
            <a:extLst>
              <a:ext uri="{FF2B5EF4-FFF2-40B4-BE49-F238E27FC236}">
                <a16:creationId xmlns:a16="http://schemas.microsoft.com/office/drawing/2014/main" id="{66FC8136-0E98-482C-AA79-6814DD24C33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22A59D-E8FC-4672-BBCE-DD2E02DD5EFC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6" name="フッター プレースホルダー 5">
            <a:extLst>
              <a:ext uri="{FF2B5EF4-FFF2-40B4-BE49-F238E27FC236}">
                <a16:creationId xmlns:a16="http://schemas.microsoft.com/office/drawing/2014/main" id="{959F69A9-BD8C-4C97-9CAF-E8BB2D66A9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スライド番号プレースホルダー 6">
            <a:extLst>
              <a:ext uri="{FF2B5EF4-FFF2-40B4-BE49-F238E27FC236}">
                <a16:creationId xmlns:a16="http://schemas.microsoft.com/office/drawing/2014/main" id="{706B032F-2F9D-4D2D-AF37-AE4585EFD3B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3D7405-9F68-449F-AC4F-C653B6C26C1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66214389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24D3A3CE-12C0-426D-9694-8F97ACD4B82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>
            <a:extLst>
              <a:ext uri="{FF2B5EF4-FFF2-40B4-BE49-F238E27FC236}">
                <a16:creationId xmlns:a16="http://schemas.microsoft.com/office/drawing/2014/main" id="{BC16C2AF-DD9A-4E71-A975-1614F138AD4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588151E4-7361-4FCA-B700-1C64951EC91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22A59D-E8FC-4672-BBCE-DD2E02DD5EFC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32010F67-DBD2-445E-A7C8-01ED175B1FF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88B42D7A-1197-48E2-98A9-E0B41454D84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3D7405-9F68-449F-AC4F-C653B6C26C1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29919479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縦書きタイトル 1">
            <a:extLst>
              <a:ext uri="{FF2B5EF4-FFF2-40B4-BE49-F238E27FC236}">
                <a16:creationId xmlns:a16="http://schemas.microsoft.com/office/drawing/2014/main" id="{0E33367B-93A0-446A-B707-C1D05AD0B2E5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縦書きテキスト プレースホルダー 2">
            <a:extLst>
              <a:ext uri="{FF2B5EF4-FFF2-40B4-BE49-F238E27FC236}">
                <a16:creationId xmlns:a16="http://schemas.microsoft.com/office/drawing/2014/main" id="{663457A7-A4F2-4871-AA7E-91EC27A6DF48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F240B70C-58B3-4E8A-AF0F-8C6143E8437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22A59D-E8FC-4672-BBCE-DD2E02DD5EFC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EFB87FFE-8731-4D12-B6E0-465593BB90D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7C7FDA08-7C27-47CD-81ED-4EDE1E32E2A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A3D7405-9F68-449F-AC4F-C653B6C26C1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15693236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タイトル スライド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ja-JP" altLang="en-US"/>
              <a:t>マスター サブタイトルの書式設定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34B146-080F-444C-96B0-0E7768F567E7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B8C545-63F8-384F-BEF0-DB812825F38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44695247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タイトルと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34B146-080F-444C-96B0-0E7768F567E7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B8C545-63F8-384F-BEF0-DB812825F38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19033028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セクション見出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1" y="1709740"/>
            <a:ext cx="10515600" cy="2852737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1" y="4589465"/>
            <a:ext cx="10515600" cy="1500187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34B146-080F-444C-96B0-0E7768F567E7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B8C545-63F8-384F-BEF0-DB812825F38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69950455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2 つ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34B146-080F-444C-96B0-0E7768F567E7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B8C545-63F8-384F-BEF0-DB812825F38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3869267942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7"/>
            <a:ext cx="10515600" cy="1325563"/>
          </a:xfrm>
        </p:spPr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9" y="1681163"/>
            <a:ext cx="5157787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9" y="2505075"/>
            <a:ext cx="5157787" cy="368458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1" y="1681163"/>
            <a:ext cx="5183188" cy="82391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1" y="2505075"/>
            <a:ext cx="5183188" cy="3684588"/>
          </a:xfrm>
        </p:spPr>
        <p:txBody>
          <a:bodyPr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34B146-080F-444C-96B0-0E7768F567E7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B8C545-63F8-384F-BEF0-DB812825F38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262964049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タイトルのみ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34B146-080F-444C-96B0-0E7768F567E7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B8C545-63F8-384F-BEF0-DB812825F38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4198082796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白紙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34B146-080F-444C-96B0-0E7768F567E7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B8C545-63F8-384F-BEF0-DB812825F38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686570248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タイトル付きのコンテンツ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7"/>
            <a:ext cx="6172200" cy="4873625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34B146-080F-444C-96B0-0E7768F567E7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B8C545-63F8-384F-BEF0-DB812825F38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921391696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タイトル付きの図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7"/>
            <a:ext cx="6172200" cy="4873625"/>
          </a:xfrm>
        </p:spPr>
        <p:txBody>
          <a:bodyPr anchor="t"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r>
              <a:rPr lang="ja-JP" altLang="en-US"/>
              <a:t>アイコンをクリックして図を追加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ja-JP" altLang="en-US"/>
              <a:t>マスター テキストの書式設定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34B146-080F-444C-96B0-0E7768F567E7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B8C545-63F8-384F-BEF0-DB812825F38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1007235533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タイトルと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34B146-080F-444C-96B0-0E7768F567E7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B8C545-63F8-384F-BEF0-DB812825F38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575132916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縦書きタイトルと&#10;縦書きテキスト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1" y="365125"/>
            <a:ext cx="2628900" cy="5811838"/>
          </a:xfrm>
        </p:spPr>
        <p:txBody>
          <a:bodyPr vert="eaVert"/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1" y="365125"/>
            <a:ext cx="7734300" cy="5811838"/>
          </a:xfrm>
        </p:spPr>
        <p:txBody>
          <a:bodyPr vert="eaVert"/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634B146-080F-444C-96B0-0E7768F567E7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kumimoji="1" lang="ja-JP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B8C545-63F8-384F-BEF0-DB812825F385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279665955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プレースホルダー 1">
            <a:extLst>
              <a:ext uri="{FF2B5EF4-FFF2-40B4-BE49-F238E27FC236}">
                <a16:creationId xmlns:a16="http://schemas.microsoft.com/office/drawing/2014/main" id="{7C95679A-079C-4C26-97E9-5F4FB108683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kumimoji="1" lang="ja-JP" altLang="en-US"/>
              <a:t>マスター タイトルの書式設定</a:t>
            </a:r>
          </a:p>
        </p:txBody>
      </p:sp>
      <p:sp>
        <p:nvSpPr>
          <p:cNvPr id="3" name="テキスト プレースホルダー 2">
            <a:extLst>
              <a:ext uri="{FF2B5EF4-FFF2-40B4-BE49-F238E27FC236}">
                <a16:creationId xmlns:a16="http://schemas.microsoft.com/office/drawing/2014/main" id="{ED56D1E2-4C6F-4E2F-B322-F15639B149B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kumimoji="1" lang="ja-JP" altLang="en-US"/>
              <a:t>マスター テキストの書式設定</a:t>
            </a:r>
          </a:p>
          <a:p>
            <a:pPr lvl="1"/>
            <a:r>
              <a:rPr kumimoji="1" lang="ja-JP" altLang="en-US"/>
              <a:t>第 </a:t>
            </a:r>
            <a:r>
              <a:rPr kumimoji="1" lang="en-US" altLang="ja-JP"/>
              <a:t>2 </a:t>
            </a:r>
            <a:r>
              <a:rPr kumimoji="1" lang="ja-JP" altLang="en-US"/>
              <a:t>レベル</a:t>
            </a:r>
          </a:p>
          <a:p>
            <a:pPr lvl="2"/>
            <a:r>
              <a:rPr kumimoji="1" lang="ja-JP" altLang="en-US"/>
              <a:t>第 </a:t>
            </a:r>
            <a:r>
              <a:rPr kumimoji="1" lang="en-US" altLang="ja-JP"/>
              <a:t>3 </a:t>
            </a:r>
            <a:r>
              <a:rPr kumimoji="1" lang="ja-JP" altLang="en-US"/>
              <a:t>レベル</a:t>
            </a:r>
          </a:p>
          <a:p>
            <a:pPr lvl="3"/>
            <a:r>
              <a:rPr kumimoji="1" lang="ja-JP" altLang="en-US"/>
              <a:t>第 </a:t>
            </a:r>
            <a:r>
              <a:rPr kumimoji="1" lang="en-US" altLang="ja-JP"/>
              <a:t>4 </a:t>
            </a:r>
            <a:r>
              <a:rPr kumimoji="1" lang="ja-JP" altLang="en-US"/>
              <a:t>レベル</a:t>
            </a:r>
          </a:p>
          <a:p>
            <a:pPr lvl="4"/>
            <a:r>
              <a:rPr kumimoji="1" lang="ja-JP" altLang="en-US"/>
              <a:t>第 </a:t>
            </a:r>
            <a:r>
              <a:rPr kumimoji="1" lang="en-US" altLang="ja-JP"/>
              <a:t>5 </a:t>
            </a:r>
            <a:r>
              <a:rPr kumimoji="1" lang="ja-JP" altLang="en-US"/>
              <a:t>レベル</a:t>
            </a:r>
          </a:p>
        </p:txBody>
      </p:sp>
      <p:sp>
        <p:nvSpPr>
          <p:cNvPr id="4" name="日付プレースホルダー 3">
            <a:extLst>
              <a:ext uri="{FF2B5EF4-FFF2-40B4-BE49-F238E27FC236}">
                <a16:creationId xmlns:a16="http://schemas.microsoft.com/office/drawing/2014/main" id="{E1A70E96-FF3C-4118-8967-C5C704B48D79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222A59D-E8FC-4672-BBCE-DD2E02DD5EFC}" type="datetimeFigureOut">
              <a:rPr kumimoji="1" lang="ja-JP" altLang="en-US" smtClean="0"/>
              <a:t>2021/5/4</a:t>
            </a:fld>
            <a:endParaRPr kumimoji="1" lang="ja-JP" altLang="en-US"/>
          </a:p>
        </p:txBody>
      </p:sp>
      <p:sp>
        <p:nvSpPr>
          <p:cNvPr id="5" name="フッター プレースホルダー 4">
            <a:extLst>
              <a:ext uri="{FF2B5EF4-FFF2-40B4-BE49-F238E27FC236}">
                <a16:creationId xmlns:a16="http://schemas.microsoft.com/office/drawing/2014/main" id="{04A62E23-865E-4F6C-8891-6D979BD529D4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kumimoji="1" lang="ja-JP" altLang="en-US"/>
          </a:p>
        </p:txBody>
      </p:sp>
      <p:sp>
        <p:nvSpPr>
          <p:cNvPr id="6" name="スライド番号プレースホルダー 5">
            <a:extLst>
              <a:ext uri="{FF2B5EF4-FFF2-40B4-BE49-F238E27FC236}">
                <a16:creationId xmlns:a16="http://schemas.microsoft.com/office/drawing/2014/main" id="{8BF43386-D5C7-40E7-95AA-5E7B4310ACF5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A3D7405-9F68-449F-AC4F-C653B6C26C17}" type="slidenum">
              <a:rPr kumimoji="1" lang="ja-JP" altLang="en-US" smtClean="0"/>
              <a:t>‹#›</a:t>
            </a:fld>
            <a:endParaRPr kumimoji="1" lang="ja-JP" altLang="en-US"/>
          </a:p>
        </p:txBody>
      </p:sp>
    </p:spTree>
    <p:extLst>
      <p:ext uri="{BB962C8B-B14F-4D97-AF65-F5344CB8AC3E}">
        <p14:creationId xmlns:p14="http://schemas.microsoft.com/office/powerpoint/2010/main" val="63779205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kumimoji="1"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kumimoji="1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ja-JP"/>
      </a:defPPr>
      <a:lvl1pPr marL="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ja-JP" altLang="en-US"/>
              <a:t>マスター タイトルの書式設定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ja-JP" altLang="en-US"/>
              <a:t>マスター テキストの書式設定</a:t>
            </a:r>
          </a:p>
          <a:p>
            <a:pPr lvl="1"/>
            <a:r>
              <a:rPr lang="ja-JP" altLang="en-US"/>
              <a:t>第 </a:t>
            </a:r>
            <a:r>
              <a:rPr lang="en-US" altLang="ja-JP"/>
              <a:t>2 </a:t>
            </a:r>
            <a:r>
              <a:rPr lang="ja-JP" altLang="en-US"/>
              <a:t>レベル</a:t>
            </a:r>
          </a:p>
          <a:p>
            <a:pPr lvl="2"/>
            <a:r>
              <a:rPr lang="ja-JP" altLang="en-US"/>
              <a:t>第 </a:t>
            </a:r>
            <a:r>
              <a:rPr lang="en-US" altLang="ja-JP"/>
              <a:t>3 </a:t>
            </a:r>
            <a:r>
              <a:rPr lang="ja-JP" altLang="en-US"/>
              <a:t>レベル</a:t>
            </a:r>
          </a:p>
          <a:p>
            <a:pPr lvl="3"/>
            <a:r>
              <a:rPr lang="ja-JP" altLang="en-US"/>
              <a:t>第 </a:t>
            </a:r>
            <a:r>
              <a:rPr lang="en-US" altLang="ja-JP"/>
              <a:t>4 </a:t>
            </a:r>
            <a:r>
              <a:rPr lang="ja-JP" altLang="en-US"/>
              <a:t>レベル</a:t>
            </a:r>
          </a:p>
          <a:p>
            <a:pPr lvl="4"/>
            <a:r>
              <a:rPr lang="ja-JP" altLang="en-US"/>
              <a:t>第 </a:t>
            </a:r>
            <a:r>
              <a:rPr lang="en-US" altLang="ja-JP"/>
              <a:t>5 </a:t>
            </a:r>
            <a:r>
              <a:rPr lang="ja-JP" altLang="en-US"/>
              <a:t>レベル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2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C574417-D6A5-4805-B113-749635F0A52F}" type="datetime1">
              <a:rPr lang="ja-JP" altLang="en-US" noProof="0" smtClean="0"/>
              <a:t>2021/5/4</a:t>
            </a:fld>
            <a:endParaRPr lang="ja-JP" altLang="en-US" noProof="0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2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ja-JP" altLang="en-US" noProof="0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2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A98EE3D-8CD1-4C3F-BD1C-C98C9596463C}" type="slidenum">
              <a:rPr lang="en-US" altLang="ja-JP" noProof="0" smtClean="0"/>
              <a:pPr/>
              <a:t>‹#›</a:t>
            </a:fld>
            <a:endParaRPr lang="ja-JP" altLang="en-US" noProof="0" dirty="0"/>
          </a:p>
        </p:txBody>
      </p:sp>
    </p:spTree>
    <p:extLst>
      <p:ext uri="{BB962C8B-B14F-4D97-AF65-F5344CB8AC3E}">
        <p14:creationId xmlns:p14="http://schemas.microsoft.com/office/powerpoint/2010/main" val="301019620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hf sldNum="0" hdr="0" ftr="0"/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kumimoji="1"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kumimoji="1"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kumimoji="1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kumimoji="1"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kumimoji="1"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13" Type="http://schemas.openxmlformats.org/officeDocument/2006/relationships/image" Target="../media/image12.svg"/><Relationship Id="rId18" Type="http://schemas.openxmlformats.org/officeDocument/2006/relationships/image" Target="../media/image17.png"/><Relationship Id="rId3" Type="http://schemas.openxmlformats.org/officeDocument/2006/relationships/image" Target="../media/image2.svg"/><Relationship Id="rId7" Type="http://schemas.openxmlformats.org/officeDocument/2006/relationships/image" Target="../media/image6.svg"/><Relationship Id="rId12" Type="http://schemas.openxmlformats.org/officeDocument/2006/relationships/image" Target="../media/image11.png"/><Relationship Id="rId17" Type="http://schemas.openxmlformats.org/officeDocument/2006/relationships/image" Target="../media/image16.svg"/><Relationship Id="rId2" Type="http://schemas.openxmlformats.org/officeDocument/2006/relationships/image" Target="../media/image1.png"/><Relationship Id="rId16" Type="http://schemas.openxmlformats.org/officeDocument/2006/relationships/image" Target="../media/image15.png"/><Relationship Id="rId1" Type="http://schemas.openxmlformats.org/officeDocument/2006/relationships/slideLayout" Target="../slideLayouts/slideLayout13.xml"/><Relationship Id="rId6" Type="http://schemas.openxmlformats.org/officeDocument/2006/relationships/image" Target="../media/image5.png"/><Relationship Id="rId11" Type="http://schemas.openxmlformats.org/officeDocument/2006/relationships/image" Target="../media/image10.svg"/><Relationship Id="rId5" Type="http://schemas.openxmlformats.org/officeDocument/2006/relationships/image" Target="../media/image4.svg"/><Relationship Id="rId15" Type="http://schemas.openxmlformats.org/officeDocument/2006/relationships/image" Target="../media/image14.svg"/><Relationship Id="rId10" Type="http://schemas.openxmlformats.org/officeDocument/2006/relationships/image" Target="../media/image9.png"/><Relationship Id="rId19" Type="http://schemas.openxmlformats.org/officeDocument/2006/relationships/image" Target="../media/image18.svg"/><Relationship Id="rId4" Type="http://schemas.openxmlformats.org/officeDocument/2006/relationships/image" Target="../media/image3.png"/><Relationship Id="rId9" Type="http://schemas.openxmlformats.org/officeDocument/2006/relationships/image" Target="../media/image8.svg"/><Relationship Id="rId14" Type="http://schemas.openxmlformats.org/officeDocument/2006/relationships/image" Target="../media/image1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タイトル 1">
            <a:extLst>
              <a:ext uri="{FF2B5EF4-FFF2-40B4-BE49-F238E27FC236}">
                <a16:creationId xmlns:a16="http://schemas.microsoft.com/office/drawing/2014/main" id="{2306C2EC-00CC-4040-BD69-6D570EBB4E49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kumimoji="1" lang="en-US" altLang="ja-JP" dirty="0"/>
              <a:t>Welcome Box of </a:t>
            </a:r>
            <a:br>
              <a:rPr kumimoji="1" lang="en-US" altLang="ja-JP" dirty="0"/>
            </a:br>
            <a:r>
              <a:rPr kumimoji="1" lang="en-US" altLang="ja-JP" dirty="0"/>
              <a:t>Local Craftsmanship</a:t>
            </a:r>
            <a:endParaRPr kumimoji="1" lang="ja-JP" altLang="en-US" dirty="0"/>
          </a:p>
        </p:txBody>
      </p:sp>
      <p:sp>
        <p:nvSpPr>
          <p:cNvPr id="3" name="字幕 2">
            <a:extLst>
              <a:ext uri="{FF2B5EF4-FFF2-40B4-BE49-F238E27FC236}">
                <a16:creationId xmlns:a16="http://schemas.microsoft.com/office/drawing/2014/main" id="{1BC4CF0C-B1AB-4ECD-AAE1-B564EF7F28C4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kumimoji="1" lang="en-US" altLang="ja-JP" dirty="0"/>
              <a:t>Akari</a:t>
            </a:r>
            <a:r>
              <a:rPr kumimoji="1" lang="ja-JP" altLang="en-US" dirty="0"/>
              <a:t> </a:t>
            </a:r>
            <a:r>
              <a:rPr kumimoji="1" lang="en-US" altLang="ja-JP" dirty="0"/>
              <a:t>Hori</a:t>
            </a:r>
            <a:endParaRPr kumimoji="1" lang="ja-JP" altLang="en-US" dirty="0"/>
          </a:p>
        </p:txBody>
      </p:sp>
    </p:spTree>
    <p:extLst>
      <p:ext uri="{BB962C8B-B14F-4D97-AF65-F5344CB8AC3E}">
        <p14:creationId xmlns:p14="http://schemas.microsoft.com/office/powerpoint/2010/main" val="247811386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8" name="楕円 117">
            <a:extLst>
              <a:ext uri="{FF2B5EF4-FFF2-40B4-BE49-F238E27FC236}">
                <a16:creationId xmlns:a16="http://schemas.microsoft.com/office/drawing/2014/main" id="{91729B4B-FA23-4D81-9CA3-4A6783816808}"/>
              </a:ext>
            </a:extLst>
          </p:cNvPr>
          <p:cNvSpPr/>
          <p:nvPr/>
        </p:nvSpPr>
        <p:spPr>
          <a:xfrm>
            <a:off x="7501179" y="1560430"/>
            <a:ext cx="4223868" cy="515939"/>
          </a:xfrm>
          <a:prstGeom prst="ellipse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r"/>
            <a:r>
              <a:rPr kumimoji="1" lang="en-US" altLang="ja-JP" sz="1200" dirty="0">
                <a:solidFill>
                  <a:schemeClr val="tx1"/>
                </a:solidFill>
              </a:rPr>
              <a:t>Attract more migrants </a:t>
            </a:r>
          </a:p>
          <a:p>
            <a:pPr algn="r"/>
            <a:r>
              <a:rPr kumimoji="1" lang="en-US" altLang="ja-JP" sz="1200" dirty="0">
                <a:solidFill>
                  <a:schemeClr val="tx1"/>
                </a:solidFill>
              </a:rPr>
              <a:t>to empower the region</a:t>
            </a:r>
            <a:endParaRPr kumimoji="1" lang="ja-JP" altLang="en-US" sz="1200" dirty="0">
              <a:solidFill>
                <a:schemeClr val="tx1"/>
              </a:solidFill>
            </a:endParaRPr>
          </a:p>
        </p:txBody>
      </p:sp>
      <p:sp>
        <p:nvSpPr>
          <p:cNvPr id="116" name="楕円 115">
            <a:extLst>
              <a:ext uri="{FF2B5EF4-FFF2-40B4-BE49-F238E27FC236}">
                <a16:creationId xmlns:a16="http://schemas.microsoft.com/office/drawing/2014/main" id="{E7A9C392-972B-4478-B0A2-B4B87FFC663D}"/>
              </a:ext>
            </a:extLst>
          </p:cNvPr>
          <p:cNvSpPr/>
          <p:nvPr/>
        </p:nvSpPr>
        <p:spPr>
          <a:xfrm>
            <a:off x="10728063" y="2178218"/>
            <a:ext cx="1529048" cy="2862206"/>
          </a:xfrm>
          <a:prstGeom prst="ellipse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r"/>
            <a:r>
              <a:rPr lang="en-US" altLang="ja-JP" sz="1200" dirty="0">
                <a:solidFill>
                  <a:schemeClr val="tx1"/>
                </a:solidFill>
              </a:rPr>
              <a:t>More chances to be </a:t>
            </a:r>
            <a:r>
              <a:rPr lang="en-US" altLang="ja-JP" sz="1200" dirty="0" err="1">
                <a:solidFill>
                  <a:schemeClr val="tx1"/>
                </a:solidFill>
              </a:rPr>
              <a:t>known+used</a:t>
            </a:r>
            <a:endParaRPr lang="en-US" altLang="ja-JP" sz="1200" dirty="0">
              <a:solidFill>
                <a:schemeClr val="tx1"/>
              </a:solidFill>
            </a:endParaRPr>
          </a:p>
          <a:p>
            <a:pPr algn="r"/>
            <a:endParaRPr kumimoji="1" lang="en-US" altLang="ja-JP" sz="1200" dirty="0">
              <a:solidFill>
                <a:schemeClr val="tx1"/>
              </a:solidFill>
            </a:endParaRPr>
          </a:p>
          <a:p>
            <a:pPr algn="r"/>
            <a:endParaRPr lang="en-US" altLang="ja-JP" sz="1200" dirty="0">
              <a:solidFill>
                <a:schemeClr val="tx1"/>
              </a:solidFill>
            </a:endParaRPr>
          </a:p>
          <a:p>
            <a:pPr algn="r"/>
            <a:endParaRPr kumimoji="1" lang="en-US" altLang="ja-JP" sz="1200" dirty="0">
              <a:solidFill>
                <a:schemeClr val="tx1"/>
              </a:solidFill>
            </a:endParaRPr>
          </a:p>
          <a:p>
            <a:pPr algn="r"/>
            <a:endParaRPr lang="en-US" altLang="ja-JP" sz="1200" dirty="0">
              <a:solidFill>
                <a:schemeClr val="tx1"/>
              </a:solidFill>
            </a:endParaRPr>
          </a:p>
          <a:p>
            <a:pPr algn="r"/>
            <a:endParaRPr kumimoji="1" lang="en-US" altLang="ja-JP" sz="1200" dirty="0">
              <a:solidFill>
                <a:schemeClr val="tx1"/>
              </a:solidFill>
            </a:endParaRPr>
          </a:p>
          <a:p>
            <a:pPr algn="r"/>
            <a:endParaRPr lang="en-US" altLang="ja-JP" sz="1200" dirty="0">
              <a:solidFill>
                <a:schemeClr val="tx1"/>
              </a:solidFill>
            </a:endParaRPr>
          </a:p>
          <a:p>
            <a:pPr algn="r"/>
            <a:endParaRPr kumimoji="1" lang="ja-JP" altLang="en-US" sz="1200" dirty="0">
              <a:solidFill>
                <a:schemeClr val="tx1"/>
              </a:solidFill>
            </a:endParaRPr>
          </a:p>
        </p:txBody>
      </p:sp>
      <p:sp>
        <p:nvSpPr>
          <p:cNvPr id="115" name="楕円 114">
            <a:extLst>
              <a:ext uri="{FF2B5EF4-FFF2-40B4-BE49-F238E27FC236}">
                <a16:creationId xmlns:a16="http://schemas.microsoft.com/office/drawing/2014/main" id="{6F61A853-8EB1-450B-B4C3-7ABBAEB1C9E2}"/>
              </a:ext>
            </a:extLst>
          </p:cNvPr>
          <p:cNvSpPr/>
          <p:nvPr/>
        </p:nvSpPr>
        <p:spPr>
          <a:xfrm>
            <a:off x="6128245" y="2089169"/>
            <a:ext cx="1397645" cy="2862206"/>
          </a:xfrm>
          <a:prstGeom prst="ellipse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altLang="ja-JP" sz="1200" dirty="0">
                <a:solidFill>
                  <a:schemeClr val="tx1"/>
                </a:solidFill>
              </a:rPr>
              <a:t>Personal connections, </a:t>
            </a:r>
          </a:p>
          <a:p>
            <a:r>
              <a:rPr lang="en-US" altLang="ja-JP" sz="1200" dirty="0">
                <a:solidFill>
                  <a:schemeClr val="tx1"/>
                </a:solidFill>
              </a:rPr>
              <a:t>intimacy to the region</a:t>
            </a:r>
          </a:p>
          <a:p>
            <a:endParaRPr kumimoji="1" lang="en-US" altLang="ja-JP" sz="1200" dirty="0">
              <a:solidFill>
                <a:schemeClr val="tx1"/>
              </a:solidFill>
            </a:endParaRPr>
          </a:p>
          <a:p>
            <a:endParaRPr lang="en-US" altLang="ja-JP" sz="1200" dirty="0">
              <a:solidFill>
                <a:schemeClr val="tx1"/>
              </a:solidFill>
            </a:endParaRPr>
          </a:p>
          <a:p>
            <a:endParaRPr kumimoji="1" lang="en-US" altLang="ja-JP" sz="1200" dirty="0">
              <a:solidFill>
                <a:schemeClr val="tx1"/>
              </a:solidFill>
            </a:endParaRPr>
          </a:p>
          <a:p>
            <a:endParaRPr lang="en-US" altLang="ja-JP" sz="1200" dirty="0">
              <a:solidFill>
                <a:schemeClr val="tx1"/>
              </a:solidFill>
            </a:endParaRPr>
          </a:p>
          <a:p>
            <a:endParaRPr kumimoji="1" lang="en-US" altLang="ja-JP" sz="1200" dirty="0">
              <a:solidFill>
                <a:schemeClr val="tx1"/>
              </a:solidFill>
            </a:endParaRPr>
          </a:p>
          <a:p>
            <a:endParaRPr lang="en-US" altLang="ja-JP" sz="1200" dirty="0">
              <a:solidFill>
                <a:schemeClr val="tx1"/>
              </a:solidFill>
            </a:endParaRPr>
          </a:p>
          <a:p>
            <a:endParaRPr kumimoji="1" lang="ja-JP" altLang="en-US" sz="1200" dirty="0">
              <a:solidFill>
                <a:schemeClr val="tx1"/>
              </a:solidFill>
            </a:endParaRPr>
          </a:p>
        </p:txBody>
      </p:sp>
      <p:sp>
        <p:nvSpPr>
          <p:cNvPr id="111" name="楕円 110">
            <a:extLst>
              <a:ext uri="{FF2B5EF4-FFF2-40B4-BE49-F238E27FC236}">
                <a16:creationId xmlns:a16="http://schemas.microsoft.com/office/drawing/2014/main" id="{DC79191B-004F-4873-824E-DD71CCE9414B}"/>
              </a:ext>
            </a:extLst>
          </p:cNvPr>
          <p:cNvSpPr/>
          <p:nvPr/>
        </p:nvSpPr>
        <p:spPr>
          <a:xfrm>
            <a:off x="6645314" y="5880178"/>
            <a:ext cx="3350280" cy="515939"/>
          </a:xfrm>
          <a:prstGeom prst="ellipse">
            <a:avLst/>
          </a:prstGeom>
          <a:solidFill>
            <a:schemeClr val="accent4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altLang="ja-JP" sz="1200" dirty="0">
                <a:solidFill>
                  <a:schemeClr val="tx1"/>
                </a:solidFill>
              </a:rPr>
              <a:t>Deeper understanding</a:t>
            </a:r>
          </a:p>
          <a:p>
            <a:r>
              <a:rPr lang="en-US" altLang="ja-JP" sz="1200" dirty="0">
                <a:solidFill>
                  <a:schemeClr val="tx1"/>
                </a:solidFill>
              </a:rPr>
              <a:t> towards hometown</a:t>
            </a:r>
            <a:endParaRPr kumimoji="1" lang="ja-JP" altLang="en-US" sz="1200" dirty="0">
              <a:solidFill>
                <a:schemeClr val="tx1"/>
              </a:solidFill>
            </a:endParaRPr>
          </a:p>
        </p:txBody>
      </p:sp>
      <p:cxnSp>
        <p:nvCxnSpPr>
          <p:cNvPr id="39" name="直線矢印コネクタ 38">
            <a:extLst>
              <a:ext uri="{FF2B5EF4-FFF2-40B4-BE49-F238E27FC236}">
                <a16:creationId xmlns:a16="http://schemas.microsoft.com/office/drawing/2014/main" id="{2074F51C-26FC-4B8E-8D08-09EEA77D6A83}"/>
              </a:ext>
            </a:extLst>
          </p:cNvPr>
          <p:cNvCxnSpPr>
            <a:stCxn id="29" idx="0"/>
            <a:endCxn id="15" idx="1"/>
          </p:cNvCxnSpPr>
          <p:nvPr/>
        </p:nvCxnSpPr>
        <p:spPr>
          <a:xfrm flipV="1">
            <a:off x="6704472" y="1919395"/>
            <a:ext cx="1891531" cy="1559543"/>
          </a:xfrm>
          <a:prstGeom prst="straightConnector1">
            <a:avLst/>
          </a:prstGeom>
          <a:ln>
            <a:tailEnd type="triangle"/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cxnSp>
        <p:nvCxnSpPr>
          <p:cNvPr id="44" name="直線矢印コネクタ 43">
            <a:extLst>
              <a:ext uri="{FF2B5EF4-FFF2-40B4-BE49-F238E27FC236}">
                <a16:creationId xmlns:a16="http://schemas.microsoft.com/office/drawing/2014/main" id="{52F89AC6-8BD0-4620-BF53-F969E258CCFC}"/>
              </a:ext>
            </a:extLst>
          </p:cNvPr>
          <p:cNvCxnSpPr>
            <a:cxnSpLocks/>
            <a:stCxn id="15" idx="3"/>
            <a:endCxn id="9" idx="0"/>
          </p:cNvCxnSpPr>
          <p:nvPr/>
        </p:nvCxnSpPr>
        <p:spPr>
          <a:xfrm>
            <a:off x="9507360" y="1919395"/>
            <a:ext cx="1935408" cy="1576988"/>
          </a:xfrm>
          <a:prstGeom prst="straightConnector1">
            <a:avLst/>
          </a:prstGeom>
          <a:ln>
            <a:tailEnd type="triangle"/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cxnSp>
        <p:nvCxnSpPr>
          <p:cNvPr id="47" name="直線矢印コネクタ 46">
            <a:extLst>
              <a:ext uri="{FF2B5EF4-FFF2-40B4-BE49-F238E27FC236}">
                <a16:creationId xmlns:a16="http://schemas.microsoft.com/office/drawing/2014/main" id="{6DE072EB-00ED-4D9E-9A5C-E303DEF190E8}"/>
              </a:ext>
            </a:extLst>
          </p:cNvPr>
          <p:cNvCxnSpPr>
            <a:cxnSpLocks/>
            <a:stCxn id="9" idx="1"/>
            <a:endCxn id="29" idx="3"/>
          </p:cNvCxnSpPr>
          <p:nvPr/>
        </p:nvCxnSpPr>
        <p:spPr>
          <a:xfrm flipH="1" flipV="1">
            <a:off x="7160150" y="3934617"/>
            <a:ext cx="3826940" cy="17444"/>
          </a:xfrm>
          <a:prstGeom prst="straightConnector1">
            <a:avLst/>
          </a:prstGeom>
          <a:ln>
            <a:tailEnd type="triangle"/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2" name="Title 1">
            <a:extLst>
              <a:ext uri="{FF2B5EF4-FFF2-40B4-BE49-F238E27FC236}">
                <a16:creationId xmlns:a16="http://schemas.microsoft.com/office/drawing/2014/main" id="{D45A21F4-07BA-9441-B4A7-96BA277618D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93353" y="62147"/>
            <a:ext cx="11269784" cy="1022788"/>
          </a:xfrm>
        </p:spPr>
        <p:txBody>
          <a:bodyPr>
            <a:normAutofit/>
          </a:bodyPr>
          <a:lstStyle/>
          <a:p>
            <a:pPr algn="ctr"/>
            <a:r>
              <a:rPr lang="en-US" altLang="ja-JP" sz="2100" dirty="0">
                <a:latin typeface="Meiryo" panose="020B0604030504040204" pitchFamily="34" charset="-128"/>
                <a:ea typeface="Meiryo" panose="020B0604030504040204" pitchFamily="34" charset="-128"/>
              </a:rPr>
              <a:t>【Ideal Platform between rural and urban areas】</a:t>
            </a:r>
            <a:br>
              <a:rPr lang="en-US" altLang="ja-JP" sz="2100" u="sng" dirty="0">
                <a:latin typeface="Meiryo" panose="020B0604030504040204" pitchFamily="34" charset="-128"/>
                <a:ea typeface="Meiryo" panose="020B0604030504040204" pitchFamily="34" charset="-128"/>
              </a:rPr>
            </a:br>
            <a:r>
              <a:rPr lang="en-US" altLang="ja-JP" sz="2100" b="1" dirty="0">
                <a:latin typeface="Meiryo" panose="020B0604030504040204" pitchFamily="34" charset="-128"/>
                <a:ea typeface="Meiryo" panose="020B0604030504040204" pitchFamily="34" charset="-128"/>
              </a:rPr>
              <a:t>Welcome</a:t>
            </a:r>
            <a:r>
              <a:rPr lang="ja-JP" altLang="en-US" sz="2100" b="1" dirty="0">
                <a:latin typeface="Meiryo" panose="020B0604030504040204" pitchFamily="34" charset="-128"/>
                <a:ea typeface="Meiryo" panose="020B0604030504040204" pitchFamily="34" charset="-128"/>
              </a:rPr>
              <a:t> </a:t>
            </a:r>
            <a:r>
              <a:rPr lang="en-US" altLang="ja-JP" sz="2100" b="1" dirty="0">
                <a:latin typeface="Meiryo" panose="020B0604030504040204" pitchFamily="34" charset="-128"/>
                <a:ea typeface="Meiryo" panose="020B0604030504040204" pitchFamily="34" charset="-128"/>
              </a:rPr>
              <a:t>box</a:t>
            </a:r>
            <a:r>
              <a:rPr lang="ja-JP" altLang="en-US" sz="2100" b="1" dirty="0">
                <a:latin typeface="Meiryo" panose="020B0604030504040204" pitchFamily="34" charset="-128"/>
                <a:ea typeface="Meiryo" panose="020B0604030504040204" pitchFamily="34" charset="-128"/>
              </a:rPr>
              <a:t> </a:t>
            </a:r>
            <a:r>
              <a:rPr lang="en-US" altLang="ja-JP" sz="2100" b="1" dirty="0">
                <a:latin typeface="Meiryo" panose="020B0604030504040204" pitchFamily="34" charset="-128"/>
                <a:ea typeface="Meiryo" panose="020B0604030504040204" pitchFamily="34" charset="-128"/>
              </a:rPr>
              <a:t>of</a:t>
            </a:r>
            <a:r>
              <a:rPr lang="ja-JP" altLang="en-US" sz="2100" b="1" dirty="0">
                <a:latin typeface="Meiryo" panose="020B0604030504040204" pitchFamily="34" charset="-128"/>
                <a:ea typeface="Meiryo" panose="020B0604030504040204" pitchFamily="34" charset="-128"/>
              </a:rPr>
              <a:t> </a:t>
            </a:r>
            <a:r>
              <a:rPr lang="en-US" altLang="ja-JP" sz="2100" b="1" dirty="0">
                <a:latin typeface="Meiryo" panose="020B0604030504040204" pitchFamily="34" charset="-128"/>
                <a:ea typeface="Meiryo" panose="020B0604030504040204" pitchFamily="34" charset="-128"/>
              </a:rPr>
              <a:t>Local Craftsmanship</a:t>
            </a:r>
            <a:br>
              <a:rPr lang="en-US" altLang="ja-JP" sz="2100" u="sng" dirty="0">
                <a:latin typeface="Meiryo" panose="020B0604030504040204" pitchFamily="34" charset="-128"/>
                <a:ea typeface="Meiryo" panose="020B0604030504040204" pitchFamily="34" charset="-128"/>
              </a:rPr>
            </a:br>
            <a:r>
              <a:rPr lang="en-US" altLang="ja-JP" sz="1200" dirty="0">
                <a:latin typeface="Meiryo" panose="020B0604030504040204" pitchFamily="34" charset="-128"/>
                <a:ea typeface="Meiryo" panose="020B0604030504040204" pitchFamily="34" charset="-128"/>
              </a:rPr>
              <a:t>Akari Hori</a:t>
            </a:r>
            <a:endParaRPr lang="en-US" sz="2100" dirty="0">
              <a:latin typeface="Meiryo" panose="020B0604030504040204" pitchFamily="34" charset="-128"/>
              <a:ea typeface="Meiryo" panose="020B0604030504040204" pitchFamily="34" charset="-128"/>
            </a:endParaRPr>
          </a:p>
        </p:txBody>
      </p:sp>
      <p:sp>
        <p:nvSpPr>
          <p:cNvPr id="4" name="Rounded Rectangle 3">
            <a:extLst>
              <a:ext uri="{FF2B5EF4-FFF2-40B4-BE49-F238E27FC236}">
                <a16:creationId xmlns:a16="http://schemas.microsoft.com/office/drawing/2014/main" id="{23CF67C9-E0EE-BD4F-8CAF-32C5436C1032}"/>
              </a:ext>
            </a:extLst>
          </p:cNvPr>
          <p:cNvSpPr/>
          <p:nvPr/>
        </p:nvSpPr>
        <p:spPr>
          <a:xfrm>
            <a:off x="6096000" y="990595"/>
            <a:ext cx="6150708" cy="5683474"/>
          </a:xfrm>
          <a:prstGeom prst="roundRect">
            <a:avLst/>
          </a:prstGeom>
          <a:noFill/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35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14" name="Rounded Rectangle 13">
            <a:extLst>
              <a:ext uri="{FF2B5EF4-FFF2-40B4-BE49-F238E27FC236}">
                <a16:creationId xmlns:a16="http://schemas.microsoft.com/office/drawing/2014/main" id="{688B864D-F5FC-5649-A0F8-C9AAC136356D}"/>
              </a:ext>
            </a:extLst>
          </p:cNvPr>
          <p:cNvSpPr/>
          <p:nvPr/>
        </p:nvSpPr>
        <p:spPr>
          <a:xfrm>
            <a:off x="136212" y="1244421"/>
            <a:ext cx="5770924" cy="2112582"/>
          </a:xfrm>
          <a:prstGeom prst="roundRect">
            <a:avLst/>
          </a:prstGeom>
          <a:noFill/>
          <a:ln w="1270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6858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350" b="0" i="0" u="none" strike="noStrike" kern="1200" cap="none" spc="0" normalizeH="0" baseline="0" noProof="0" dirty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1" name="Content Placeholder 2">
            <a:extLst>
              <a:ext uri="{FF2B5EF4-FFF2-40B4-BE49-F238E27FC236}">
                <a16:creationId xmlns:a16="http://schemas.microsoft.com/office/drawing/2014/main" id="{DE409291-CD2D-4A51-B41A-5985ECFDECB2}"/>
              </a:ext>
            </a:extLst>
          </p:cNvPr>
          <p:cNvSpPr txBox="1">
            <a:spLocks/>
          </p:cNvSpPr>
          <p:nvPr/>
        </p:nvSpPr>
        <p:spPr>
          <a:xfrm rot="10800000" flipV="1">
            <a:off x="252219" y="951738"/>
            <a:ext cx="5243218" cy="183810"/>
          </a:xfrm>
          <a:prstGeom prst="rect">
            <a:avLst/>
          </a:prstGeom>
        </p:spPr>
        <p:txBody>
          <a:bodyPr vert="horz" lIns="68580" tIns="34290" rIns="68580" bIns="3429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685800" rtl="0" eaLnBrk="1" fontAlgn="auto" latinLnBrk="0" hangingPunct="1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US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Meiryo" panose="020B0604030504040204" pitchFamily="34" charset="-128"/>
                <a:ea typeface="Meiryo" panose="020B0604030504040204" pitchFamily="34" charset="-128"/>
                <a:cs typeface="+mn-cs"/>
              </a:rPr>
              <a:t>Unutilized resources</a:t>
            </a:r>
          </a:p>
        </p:txBody>
      </p:sp>
      <p:sp>
        <p:nvSpPr>
          <p:cNvPr id="6" name="テキスト ボックス 5">
            <a:extLst>
              <a:ext uri="{FF2B5EF4-FFF2-40B4-BE49-F238E27FC236}">
                <a16:creationId xmlns:a16="http://schemas.microsoft.com/office/drawing/2014/main" id="{71EB4731-95E0-4AEF-BB4D-2BF319DE9D22}"/>
              </a:ext>
            </a:extLst>
          </p:cNvPr>
          <p:cNvSpPr txBox="1"/>
          <p:nvPr/>
        </p:nvSpPr>
        <p:spPr>
          <a:xfrm>
            <a:off x="6800609" y="1043643"/>
            <a:ext cx="313944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Images</a:t>
            </a:r>
            <a:r>
              <a:rPr kumimoji="1" lang="ja-JP" altLang="en-US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 </a:t>
            </a:r>
            <a:r>
              <a:rPr kumimoji="1" lang="en-US" altLang="ja-JP" sz="18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of your new Farm Stand</a:t>
            </a:r>
            <a:endParaRPr kumimoji="1" lang="ja-JP" altLang="en-US" sz="18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游ゴシック" panose="020B0400000000000000" pitchFamily="50" charset="-128"/>
              <a:cs typeface="+mn-cs"/>
            </a:endParaRPr>
          </a:p>
        </p:txBody>
      </p:sp>
      <p:sp>
        <p:nvSpPr>
          <p:cNvPr id="19" name="Content Placeholder 2">
            <a:extLst>
              <a:ext uri="{FF2B5EF4-FFF2-40B4-BE49-F238E27FC236}">
                <a16:creationId xmlns:a16="http://schemas.microsoft.com/office/drawing/2014/main" id="{C9FA02B0-42E8-4B33-B217-6346573ACBF1}"/>
              </a:ext>
            </a:extLst>
          </p:cNvPr>
          <p:cNvSpPr txBox="1">
            <a:spLocks/>
          </p:cNvSpPr>
          <p:nvPr/>
        </p:nvSpPr>
        <p:spPr>
          <a:xfrm rot="10800000" flipV="1">
            <a:off x="252218" y="3452028"/>
            <a:ext cx="5243218" cy="272483"/>
          </a:xfrm>
          <a:prstGeom prst="rect">
            <a:avLst/>
          </a:prstGeom>
        </p:spPr>
        <p:txBody>
          <a:bodyPr vert="horz" lIns="68580" tIns="34290" rIns="68580" bIns="34290" rtlCol="0">
            <a:noAutofit/>
          </a:bodyPr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marR="0" lvl="0" indent="0" algn="l" defTabSz="685800" rtl="0" eaLnBrk="1" fontAlgn="auto" latinLnBrk="0" hangingPunct="1">
              <a:lnSpc>
                <a:spcPct val="90000"/>
              </a:lnSpc>
              <a:spcBef>
                <a:spcPts val="75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US" altLang="ja-JP" sz="20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Meiryo" panose="020B0604030504040204" pitchFamily="34" charset="-128"/>
                <a:ea typeface="Meiryo" panose="020B0604030504040204" pitchFamily="34" charset="-128"/>
                <a:cs typeface="+mn-cs"/>
              </a:rPr>
              <a:t>Whom you want to connect; Target</a:t>
            </a:r>
            <a:endParaRPr kumimoji="0" lang="en-US" sz="20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Meiryo" panose="020B0604030504040204" pitchFamily="34" charset="-128"/>
              <a:ea typeface="Meiryo" panose="020B0604030504040204" pitchFamily="34" charset="-128"/>
              <a:cs typeface="+mn-cs"/>
            </a:endParaRPr>
          </a:p>
        </p:txBody>
      </p:sp>
      <p:sp>
        <p:nvSpPr>
          <p:cNvPr id="13" name="テキスト ボックス 12">
            <a:extLst>
              <a:ext uri="{FF2B5EF4-FFF2-40B4-BE49-F238E27FC236}">
                <a16:creationId xmlns:a16="http://schemas.microsoft.com/office/drawing/2014/main" id="{1F0ADF29-633E-456B-893B-E3716586FBB2}"/>
              </a:ext>
            </a:extLst>
          </p:cNvPr>
          <p:cNvSpPr txBox="1"/>
          <p:nvPr/>
        </p:nvSpPr>
        <p:spPr>
          <a:xfrm>
            <a:off x="252218" y="1339012"/>
            <a:ext cx="5514518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2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Craftsmanship passed down in the region </a:t>
            </a:r>
            <a:endParaRPr lang="en-US" altLang="ja-JP" sz="1200" dirty="0">
              <a:solidFill>
                <a:prstClr val="black"/>
              </a:solidFill>
              <a:latin typeface="Calibri" panose="020F0502020204030204"/>
              <a:ea typeface="游ゴシック" panose="020B0400000000000000" pitchFamily="50" charset="-128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In every corner of Japan, unique and aesthetic craftworks have been developed and passed down in their specific historical, geographical, or economic contexts.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US" altLang="ja-JP" sz="1200" dirty="0">
              <a:solidFill>
                <a:prstClr val="black"/>
              </a:solidFill>
              <a:latin typeface="Calibri" panose="020F0502020204030204"/>
              <a:ea typeface="游ゴシック" panose="020B0400000000000000" pitchFamily="50" charset="-128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altLang="ja-JP" sz="1200" dirty="0">
                <a:solidFill>
                  <a:prstClr val="black"/>
                </a:solidFill>
                <a:latin typeface="Calibri" panose="020F0502020204030204"/>
                <a:ea typeface="游ゴシック" panose="020B0400000000000000" pitchFamily="50" charset="-128"/>
              </a:rPr>
              <a:t>However, these crafts have been dying out, as much more cost-effective, and convenient ways of life have been introduced by economic development and globalization. </a:t>
            </a: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1" lang="en-US" altLang="ja-JP" sz="1200" b="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游ゴシック" panose="020B0400000000000000" pitchFamily="50" charset="-128"/>
              <a:cs typeface="+mn-cs"/>
            </a:endParaRPr>
          </a:p>
          <a:p>
            <a:pPr marL="0" marR="0" lvl="0" indent="0" algn="l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1" lang="en-US" altLang="ja-JP" sz="1200" b="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游ゴシック" panose="020B0400000000000000" pitchFamily="50" charset="-128"/>
                <a:cs typeface="+mn-cs"/>
              </a:rPr>
              <a:t>Utilizing these story-rich and valuable resources, this idea offers to cater to the needs and leverage the strengths of people in both the rural and urban area. </a:t>
            </a:r>
          </a:p>
        </p:txBody>
      </p:sp>
      <p:graphicFrame>
        <p:nvGraphicFramePr>
          <p:cNvPr id="5" name="表 6">
            <a:extLst>
              <a:ext uri="{FF2B5EF4-FFF2-40B4-BE49-F238E27FC236}">
                <a16:creationId xmlns:a16="http://schemas.microsoft.com/office/drawing/2014/main" id="{796F6FDA-C543-484A-9A1A-59AAF4075F7A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15790750"/>
              </p:ext>
            </p:extLst>
          </p:nvPr>
        </p:nvGraphicFramePr>
        <p:xfrm>
          <a:off x="252218" y="3724512"/>
          <a:ext cx="5654918" cy="3017520"/>
        </p:xfrm>
        <a:graphic>
          <a:graphicData uri="http://schemas.openxmlformats.org/drawingml/2006/table">
            <a:tbl>
              <a:tblPr firstRow="1" bandRow="1">
                <a:tableStyleId>{F5AB1C69-6EDB-4FF4-983F-18BD219EF322}</a:tableStyleId>
              </a:tblPr>
              <a:tblGrid>
                <a:gridCol w="1432632">
                  <a:extLst>
                    <a:ext uri="{9D8B030D-6E8A-4147-A177-3AD203B41FA5}">
                      <a16:colId xmlns:a16="http://schemas.microsoft.com/office/drawing/2014/main" val="150502152"/>
                    </a:ext>
                  </a:extLst>
                </a:gridCol>
                <a:gridCol w="2165389">
                  <a:extLst>
                    <a:ext uri="{9D8B030D-6E8A-4147-A177-3AD203B41FA5}">
                      <a16:colId xmlns:a16="http://schemas.microsoft.com/office/drawing/2014/main" val="1261579484"/>
                    </a:ext>
                  </a:extLst>
                </a:gridCol>
                <a:gridCol w="2056897">
                  <a:extLst>
                    <a:ext uri="{9D8B030D-6E8A-4147-A177-3AD203B41FA5}">
                      <a16:colId xmlns:a16="http://schemas.microsoft.com/office/drawing/2014/main" val="195326728"/>
                    </a:ext>
                  </a:extLst>
                </a:gridCol>
              </a:tblGrid>
              <a:tr h="423558">
                <a:tc>
                  <a:txBody>
                    <a:bodyPr/>
                    <a:lstStyle/>
                    <a:p>
                      <a:r>
                        <a:rPr kumimoji="1" lang="en-US" altLang="ja-JP" sz="1200" dirty="0"/>
                        <a:t>Target </a:t>
                      </a:r>
                      <a:endParaRPr kumimoji="1" lang="ja-JP" alt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en-US" altLang="ja-JP" sz="1200" dirty="0"/>
                        <a:t>Problem perceived by the target</a:t>
                      </a:r>
                      <a:endParaRPr kumimoji="1" lang="ja-JP" alt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sz="1200" dirty="0"/>
                        <a:t>Strengths held by the target</a:t>
                      </a:r>
                      <a:endParaRPr kumimoji="1" lang="ja-JP" altLang="en-US" sz="12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217499200"/>
                  </a:ext>
                </a:extLst>
              </a:tr>
              <a:tr h="592981"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ja-JP" sz="1200" dirty="0">
                          <a:solidFill>
                            <a:prstClr val="black"/>
                          </a:solidFill>
                        </a:rPr>
                        <a:t>Local craftsmen</a:t>
                      </a:r>
                      <a:endParaRPr lang="en-US" altLang="ja-JP" sz="1200" dirty="0">
                        <a:solidFill>
                          <a:prstClr val="black"/>
                        </a:solidFill>
                        <a:latin typeface="+mn-lt"/>
                        <a:ea typeface="+mn-ea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sz="1200" dirty="0"/>
                        <a:t>Shrinking demand, decreased income (challenge to continue)</a:t>
                      </a:r>
                      <a:endParaRPr kumimoji="1" lang="ja-JP" alt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sz="1200" dirty="0"/>
                        <a:t>Original local rich tastes, background story of the craftworks. 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66930159"/>
                  </a:ext>
                </a:extLst>
              </a:tr>
              <a:tr h="567050"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ja-JP" sz="1200" dirty="0">
                          <a:solidFill>
                            <a:prstClr val="black"/>
                          </a:solidFill>
                        </a:rPr>
                        <a:t>New commers</a:t>
                      </a:r>
                    </a:p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altLang="ja-JP" sz="1200" dirty="0">
                          <a:solidFill>
                            <a:prstClr val="black"/>
                          </a:solidFill>
                        </a:rPr>
                        <a:t> to the area</a:t>
                      </a:r>
                      <a:r>
                        <a:rPr kumimoji="1" lang="en-US" altLang="ja-JP" sz="1200" b="0" u="none" strike="noStrike" kern="1200" cap="none" spc="0" normalizeH="0" baseline="0" noProof="0" dirty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</a:rPr>
                        <a:t> 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en-US" altLang="ja-JP" sz="1200" dirty="0"/>
                        <a:t>Lack in local personal connection or knowledge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sz="1200" dirty="0"/>
                        <a:t>Links to the urban areas, potential to empower the local economy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577029407"/>
                  </a:ext>
                </a:extLst>
              </a:tr>
              <a:tr h="423558"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en-US" altLang="ja-JP" sz="1200" b="0" u="none" strike="noStrike" kern="1200" cap="none" spc="0" normalizeH="0" baseline="0" noProof="0" dirty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</a:rPr>
                        <a:t>Local students</a:t>
                      </a:r>
                      <a:endParaRPr lang="en-US" altLang="ja-JP" sz="1200" dirty="0">
                        <a:solidFill>
                          <a:prstClr val="black"/>
                        </a:solidFill>
                        <a:latin typeface="+mn-lt"/>
                        <a:ea typeface="+mn-ea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sz="1200" dirty="0"/>
                        <a:t>No pride in their hometowns (empty admiration to the urban)</a:t>
                      </a:r>
                      <a:endParaRPr kumimoji="1" lang="ja-JP" alt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sz="1200" dirty="0"/>
                        <a:t>Potential to pass down local culture/empower economy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31994160"/>
                  </a:ext>
                </a:extLst>
              </a:tr>
              <a:tr h="634249"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en-US" altLang="ja-JP" sz="1200" b="0" u="none" strike="noStrike" kern="1200" cap="none" spc="0" normalizeH="0" baseline="0" noProof="0" dirty="0">
                          <a:ln>
                            <a:noFill/>
                          </a:ln>
                          <a:solidFill>
                            <a:prstClr val="black"/>
                          </a:solidFill>
                          <a:effectLst/>
                          <a:uLnTx/>
                          <a:uFillTx/>
                        </a:rPr>
                        <a:t>Local government</a:t>
                      </a:r>
                      <a:endParaRPr lang="en-US" altLang="ja-JP" sz="1200" dirty="0">
                        <a:solidFill>
                          <a:prstClr val="black"/>
                        </a:solidFill>
                        <a:latin typeface="+mn-lt"/>
                        <a:ea typeface="+mn-ea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6858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kumimoji="1" lang="en-US" altLang="ja-JP" sz="1200" dirty="0"/>
                        <a:t>Depopulation, declining economy, decreased tax income</a:t>
                      </a:r>
                      <a:endParaRPr kumimoji="1" lang="ja-JP" altLang="en-US" sz="12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kumimoji="1" lang="en-US" altLang="ja-JP" sz="1200" dirty="0"/>
                        <a:t>Authority to issue and activate policies (budget) 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085744602"/>
                  </a:ext>
                </a:extLst>
              </a:tr>
            </a:tbl>
          </a:graphicData>
        </a:graphic>
      </p:graphicFrame>
      <p:pic>
        <p:nvPicPr>
          <p:cNvPr id="9" name="グラフィックス 8">
            <a:extLst>
              <a:ext uri="{FF2B5EF4-FFF2-40B4-BE49-F238E27FC236}">
                <a16:creationId xmlns:a16="http://schemas.microsoft.com/office/drawing/2014/main" id="{F4F1EFF7-A1E0-4571-BE5A-642E8665B11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0987090" y="3496383"/>
            <a:ext cx="911355" cy="911355"/>
          </a:xfrm>
          <a:prstGeom prst="rect">
            <a:avLst/>
          </a:prstGeom>
        </p:spPr>
      </p:pic>
      <p:pic>
        <p:nvPicPr>
          <p:cNvPr id="15" name="グラフィックス 14">
            <a:extLst>
              <a:ext uri="{FF2B5EF4-FFF2-40B4-BE49-F238E27FC236}">
                <a16:creationId xmlns:a16="http://schemas.microsoft.com/office/drawing/2014/main" id="{102FEAD3-A8CE-440C-BAB8-1BFD1BB081EF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8596003" y="1463716"/>
            <a:ext cx="911357" cy="911357"/>
          </a:xfrm>
          <a:prstGeom prst="rect">
            <a:avLst/>
          </a:prstGeom>
        </p:spPr>
      </p:pic>
      <p:pic>
        <p:nvPicPr>
          <p:cNvPr id="20" name="グラフィックス 19">
            <a:extLst>
              <a:ext uri="{FF2B5EF4-FFF2-40B4-BE49-F238E27FC236}">
                <a16:creationId xmlns:a16="http://schemas.microsoft.com/office/drawing/2014/main" id="{96B71F5B-800D-452E-A0FC-AABA7E881400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8594767" y="5500261"/>
            <a:ext cx="911357" cy="911357"/>
          </a:xfrm>
          <a:prstGeom prst="rect">
            <a:avLst/>
          </a:prstGeom>
        </p:spPr>
      </p:pic>
      <p:pic>
        <p:nvPicPr>
          <p:cNvPr id="29" name="グラフィックス 28">
            <a:extLst>
              <a:ext uri="{FF2B5EF4-FFF2-40B4-BE49-F238E27FC236}">
                <a16:creationId xmlns:a16="http://schemas.microsoft.com/office/drawing/2014/main" id="{EFD2442C-DA30-4B01-9E63-BBC01AC3D84A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9"/>
              </a:ext>
            </a:extLst>
          </a:blip>
          <a:stretch>
            <a:fillRect/>
          </a:stretch>
        </p:blipFill>
        <p:spPr>
          <a:xfrm>
            <a:off x="6248793" y="3478938"/>
            <a:ext cx="911357" cy="911357"/>
          </a:xfrm>
          <a:prstGeom prst="rect">
            <a:avLst/>
          </a:prstGeom>
        </p:spPr>
      </p:pic>
      <p:pic>
        <p:nvPicPr>
          <p:cNvPr id="32" name="グラフィックス 31">
            <a:extLst>
              <a:ext uri="{FF2B5EF4-FFF2-40B4-BE49-F238E27FC236}">
                <a16:creationId xmlns:a16="http://schemas.microsoft.com/office/drawing/2014/main" id="{60E573AA-6996-421F-9EF7-DA3D4B33483E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1"/>
              </a:ext>
            </a:extLst>
          </a:blip>
          <a:stretch>
            <a:fillRect/>
          </a:stretch>
        </p:blipFill>
        <p:spPr>
          <a:xfrm>
            <a:off x="10161918" y="2336142"/>
            <a:ext cx="545704" cy="545704"/>
          </a:xfrm>
          <a:prstGeom prst="rect">
            <a:avLst/>
          </a:prstGeom>
        </p:spPr>
      </p:pic>
      <p:pic>
        <p:nvPicPr>
          <p:cNvPr id="34" name="グラフィックス 33">
            <a:extLst>
              <a:ext uri="{FF2B5EF4-FFF2-40B4-BE49-F238E27FC236}">
                <a16:creationId xmlns:a16="http://schemas.microsoft.com/office/drawing/2014/main" id="{068BC1C4-0590-405B-83E8-BB4AB36B5B49}"/>
              </a:ext>
            </a:extLst>
          </p:cNvPr>
          <p:cNvPicPr>
            <a:picLocks noChangeAspect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1"/>
              </a:ext>
            </a:extLst>
          </a:blip>
          <a:stretch>
            <a:fillRect/>
          </a:stretch>
        </p:blipFill>
        <p:spPr>
          <a:xfrm>
            <a:off x="7531154" y="2233406"/>
            <a:ext cx="545704" cy="545704"/>
          </a:xfrm>
          <a:prstGeom prst="rect">
            <a:avLst/>
          </a:prstGeom>
        </p:spPr>
      </p:pic>
      <p:cxnSp>
        <p:nvCxnSpPr>
          <p:cNvPr id="52" name="直線矢印コネクタ 51">
            <a:extLst>
              <a:ext uri="{FF2B5EF4-FFF2-40B4-BE49-F238E27FC236}">
                <a16:creationId xmlns:a16="http://schemas.microsoft.com/office/drawing/2014/main" id="{AA78DE03-3225-4041-99FA-327144F10313}"/>
              </a:ext>
            </a:extLst>
          </p:cNvPr>
          <p:cNvCxnSpPr>
            <a:cxnSpLocks/>
            <a:stCxn id="97" idx="2"/>
            <a:endCxn id="20" idx="3"/>
          </p:cNvCxnSpPr>
          <p:nvPr/>
        </p:nvCxnSpPr>
        <p:spPr>
          <a:xfrm flipH="1">
            <a:off x="9506124" y="4551862"/>
            <a:ext cx="2040073" cy="1404078"/>
          </a:xfrm>
          <a:prstGeom prst="straightConnector1">
            <a:avLst/>
          </a:prstGeom>
          <a:ln>
            <a:tailEnd type="triangle"/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cxnSp>
        <p:nvCxnSpPr>
          <p:cNvPr id="63" name="直線矢印コネクタ 62">
            <a:extLst>
              <a:ext uri="{FF2B5EF4-FFF2-40B4-BE49-F238E27FC236}">
                <a16:creationId xmlns:a16="http://schemas.microsoft.com/office/drawing/2014/main" id="{74749736-B3AD-4B3B-A303-EAD7DD055760}"/>
              </a:ext>
            </a:extLst>
          </p:cNvPr>
          <p:cNvCxnSpPr>
            <a:cxnSpLocks/>
            <a:stCxn id="20" idx="1"/>
            <a:endCxn id="98" idx="2"/>
          </p:cNvCxnSpPr>
          <p:nvPr/>
        </p:nvCxnSpPr>
        <p:spPr>
          <a:xfrm flipH="1" flipV="1">
            <a:off x="6751508" y="4597115"/>
            <a:ext cx="1843259" cy="1358825"/>
          </a:xfrm>
          <a:prstGeom prst="straightConnector1">
            <a:avLst/>
          </a:prstGeom>
          <a:ln>
            <a:tailEnd type="triangle"/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pic>
        <p:nvPicPr>
          <p:cNvPr id="77" name="グラフィックス 76">
            <a:extLst>
              <a:ext uri="{FF2B5EF4-FFF2-40B4-BE49-F238E27FC236}">
                <a16:creationId xmlns:a16="http://schemas.microsoft.com/office/drawing/2014/main" id="{912BF2B6-FA84-4670-B100-4469A09C76AE}"/>
              </a:ext>
            </a:extLst>
          </p:cNvPr>
          <p:cNvPicPr>
            <a:picLocks noChangeAspect="1"/>
          </p:cNvPicPr>
          <p:nvPr/>
        </p:nvPicPr>
        <p:blipFill>
          <a:blip r:embed="rId1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3"/>
              </a:ext>
            </a:extLst>
          </a:blip>
          <a:stretch>
            <a:fillRect/>
          </a:stretch>
        </p:blipFill>
        <p:spPr>
          <a:xfrm>
            <a:off x="7291528" y="4752454"/>
            <a:ext cx="575941" cy="575941"/>
          </a:xfrm>
          <a:prstGeom prst="rect">
            <a:avLst/>
          </a:prstGeom>
        </p:spPr>
      </p:pic>
      <p:pic>
        <p:nvPicPr>
          <p:cNvPr id="79" name="グラフィックス 78">
            <a:extLst>
              <a:ext uri="{FF2B5EF4-FFF2-40B4-BE49-F238E27FC236}">
                <a16:creationId xmlns:a16="http://schemas.microsoft.com/office/drawing/2014/main" id="{207CB0E3-D4EE-495C-BF73-EF2871304300}"/>
              </a:ext>
            </a:extLst>
          </p:cNvPr>
          <p:cNvPicPr>
            <a:picLocks noChangeAspect="1"/>
          </p:cNvPicPr>
          <p:nvPr/>
        </p:nvPicPr>
        <p:blipFill>
          <a:blip r:embed="rId14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5"/>
              </a:ext>
            </a:extLst>
          </a:blip>
          <a:stretch>
            <a:fillRect/>
          </a:stretch>
        </p:blipFill>
        <p:spPr>
          <a:xfrm>
            <a:off x="10505287" y="4613203"/>
            <a:ext cx="546505" cy="546505"/>
          </a:xfrm>
          <a:prstGeom prst="rect">
            <a:avLst/>
          </a:prstGeom>
        </p:spPr>
      </p:pic>
      <p:pic>
        <p:nvPicPr>
          <p:cNvPr id="80" name="グラフィックス 79">
            <a:extLst>
              <a:ext uri="{FF2B5EF4-FFF2-40B4-BE49-F238E27FC236}">
                <a16:creationId xmlns:a16="http://schemas.microsoft.com/office/drawing/2014/main" id="{14B30649-11E8-470C-960E-C6DE16061D7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1162700" y="4363166"/>
            <a:ext cx="497806" cy="497806"/>
          </a:xfrm>
          <a:prstGeom prst="rect">
            <a:avLst/>
          </a:prstGeom>
        </p:spPr>
      </p:pic>
      <p:pic>
        <p:nvPicPr>
          <p:cNvPr id="81" name="グラフィックス 80">
            <a:extLst>
              <a:ext uri="{FF2B5EF4-FFF2-40B4-BE49-F238E27FC236}">
                <a16:creationId xmlns:a16="http://schemas.microsoft.com/office/drawing/2014/main" id="{EF346E06-B669-4655-A2EB-1C2C6A3ECEFB}"/>
              </a:ext>
            </a:extLst>
          </p:cNvPr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9"/>
              </a:ext>
            </a:extLst>
          </a:blip>
          <a:stretch>
            <a:fillRect/>
          </a:stretch>
        </p:blipFill>
        <p:spPr>
          <a:xfrm>
            <a:off x="1225340" y="5040425"/>
            <a:ext cx="435166" cy="435166"/>
          </a:xfrm>
          <a:prstGeom prst="rect">
            <a:avLst/>
          </a:prstGeom>
        </p:spPr>
      </p:pic>
      <p:pic>
        <p:nvPicPr>
          <p:cNvPr id="89" name="グラフィックス 88">
            <a:extLst>
              <a:ext uri="{FF2B5EF4-FFF2-40B4-BE49-F238E27FC236}">
                <a16:creationId xmlns:a16="http://schemas.microsoft.com/office/drawing/2014/main" id="{E12EA0CF-6E39-49F7-A4A0-2C5EE0443339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5"/>
              </a:ext>
            </a:extLst>
          </a:blip>
          <a:stretch>
            <a:fillRect/>
          </a:stretch>
        </p:blipFill>
        <p:spPr>
          <a:xfrm>
            <a:off x="1225340" y="6244226"/>
            <a:ext cx="497806" cy="497806"/>
          </a:xfrm>
          <a:prstGeom prst="rect">
            <a:avLst/>
          </a:prstGeom>
        </p:spPr>
      </p:pic>
      <p:pic>
        <p:nvPicPr>
          <p:cNvPr id="92" name="グラフィックス 91">
            <a:extLst>
              <a:ext uri="{FF2B5EF4-FFF2-40B4-BE49-F238E27FC236}">
                <a16:creationId xmlns:a16="http://schemas.microsoft.com/office/drawing/2014/main" id="{7A90A0C0-D217-4C5A-8E01-BE6213845821}"/>
              </a:ext>
            </a:extLst>
          </p:cNvPr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7"/>
              </a:ext>
            </a:extLst>
          </a:blip>
          <a:stretch>
            <a:fillRect/>
          </a:stretch>
        </p:blipFill>
        <p:spPr>
          <a:xfrm>
            <a:off x="1225340" y="5663466"/>
            <a:ext cx="435166" cy="435166"/>
          </a:xfrm>
          <a:prstGeom prst="rect">
            <a:avLst/>
          </a:prstGeom>
        </p:spPr>
      </p:pic>
      <p:sp>
        <p:nvSpPr>
          <p:cNvPr id="93" name="テキスト ボックス 92">
            <a:extLst>
              <a:ext uri="{FF2B5EF4-FFF2-40B4-BE49-F238E27FC236}">
                <a16:creationId xmlns:a16="http://schemas.microsoft.com/office/drawing/2014/main" id="{8793A429-F856-48CF-84B1-A2784BAC7F70}"/>
              </a:ext>
            </a:extLst>
          </p:cNvPr>
          <p:cNvSpPr txBox="1"/>
          <p:nvPr/>
        </p:nvSpPr>
        <p:spPr>
          <a:xfrm>
            <a:off x="8407321" y="2373008"/>
            <a:ext cx="1332597" cy="276999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kumimoji="1" lang="en-US" altLang="ja-JP" sz="1200" dirty="0"/>
              <a:t>Local government</a:t>
            </a:r>
            <a:endParaRPr kumimoji="1" lang="ja-JP" altLang="en-US" sz="1200" dirty="0"/>
          </a:p>
        </p:txBody>
      </p:sp>
      <p:sp>
        <p:nvSpPr>
          <p:cNvPr id="94" name="テキスト ボックス 93">
            <a:extLst>
              <a:ext uri="{FF2B5EF4-FFF2-40B4-BE49-F238E27FC236}">
                <a16:creationId xmlns:a16="http://schemas.microsoft.com/office/drawing/2014/main" id="{AFA921C2-1BC0-4C69-B543-D7F63E449D7C}"/>
              </a:ext>
            </a:extLst>
          </p:cNvPr>
          <p:cNvSpPr txBox="1"/>
          <p:nvPr/>
        </p:nvSpPr>
        <p:spPr>
          <a:xfrm>
            <a:off x="7501179" y="2738682"/>
            <a:ext cx="441200" cy="2769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kumimoji="1" lang="en-US" altLang="ja-JP" sz="1200" dirty="0"/>
              <a:t>Tax</a:t>
            </a:r>
            <a:endParaRPr kumimoji="1" lang="ja-JP" altLang="en-US" sz="1200" dirty="0"/>
          </a:p>
        </p:txBody>
      </p:sp>
      <p:sp>
        <p:nvSpPr>
          <p:cNvPr id="95" name="テキスト ボックス 94">
            <a:extLst>
              <a:ext uri="{FF2B5EF4-FFF2-40B4-BE49-F238E27FC236}">
                <a16:creationId xmlns:a16="http://schemas.microsoft.com/office/drawing/2014/main" id="{4E2E0928-0679-4202-85A8-C1FDB09BA288}"/>
              </a:ext>
            </a:extLst>
          </p:cNvPr>
          <p:cNvSpPr txBox="1"/>
          <p:nvPr/>
        </p:nvSpPr>
        <p:spPr>
          <a:xfrm>
            <a:off x="8998551" y="2792908"/>
            <a:ext cx="1653406" cy="276999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altLang="ja-JP" sz="1200" dirty="0"/>
              <a:t>Order the welcome box</a:t>
            </a:r>
            <a:endParaRPr kumimoji="1" lang="ja-JP" altLang="en-US" sz="1200" dirty="0"/>
          </a:p>
        </p:txBody>
      </p:sp>
      <p:sp>
        <p:nvSpPr>
          <p:cNvPr id="97" name="テキスト ボックス 96">
            <a:extLst>
              <a:ext uri="{FF2B5EF4-FFF2-40B4-BE49-F238E27FC236}">
                <a16:creationId xmlns:a16="http://schemas.microsoft.com/office/drawing/2014/main" id="{878B0A22-A63C-4249-9512-CB03B1201989}"/>
              </a:ext>
            </a:extLst>
          </p:cNvPr>
          <p:cNvSpPr txBox="1"/>
          <p:nvPr/>
        </p:nvSpPr>
        <p:spPr>
          <a:xfrm>
            <a:off x="10947317" y="4265633"/>
            <a:ext cx="1197760" cy="286229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altLang="ja-JP" sz="1200" dirty="0"/>
              <a:t>Local craftsmen</a:t>
            </a:r>
            <a:endParaRPr kumimoji="1" lang="ja-JP" altLang="en-US" sz="1200" dirty="0"/>
          </a:p>
        </p:txBody>
      </p:sp>
      <p:sp>
        <p:nvSpPr>
          <p:cNvPr id="98" name="テキスト ボックス 97">
            <a:extLst>
              <a:ext uri="{FF2B5EF4-FFF2-40B4-BE49-F238E27FC236}">
                <a16:creationId xmlns:a16="http://schemas.microsoft.com/office/drawing/2014/main" id="{3D305B89-402A-4181-9CDF-0EB601243984}"/>
              </a:ext>
            </a:extLst>
          </p:cNvPr>
          <p:cNvSpPr txBox="1"/>
          <p:nvPr/>
        </p:nvSpPr>
        <p:spPr>
          <a:xfrm>
            <a:off x="6199569" y="4310886"/>
            <a:ext cx="1103877" cy="286229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altLang="ja-JP" sz="1200" dirty="0"/>
              <a:t>New residents</a:t>
            </a:r>
            <a:endParaRPr kumimoji="1" lang="ja-JP" altLang="en-US" sz="1200" dirty="0"/>
          </a:p>
        </p:txBody>
      </p:sp>
      <p:sp>
        <p:nvSpPr>
          <p:cNvPr id="99" name="テキスト ボックス 98">
            <a:extLst>
              <a:ext uri="{FF2B5EF4-FFF2-40B4-BE49-F238E27FC236}">
                <a16:creationId xmlns:a16="http://schemas.microsoft.com/office/drawing/2014/main" id="{279B72DC-B72D-409C-93B2-6310D359E576}"/>
              </a:ext>
            </a:extLst>
          </p:cNvPr>
          <p:cNvSpPr txBox="1"/>
          <p:nvPr/>
        </p:nvSpPr>
        <p:spPr>
          <a:xfrm>
            <a:off x="8105298" y="6417158"/>
            <a:ext cx="1890296" cy="276999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altLang="ja-JP" sz="1200" dirty="0"/>
              <a:t>Local high school students</a:t>
            </a:r>
            <a:endParaRPr kumimoji="1" lang="ja-JP" altLang="en-US" sz="1200" dirty="0"/>
          </a:p>
        </p:txBody>
      </p:sp>
      <p:sp>
        <p:nvSpPr>
          <p:cNvPr id="100" name="テキスト ボックス 99">
            <a:extLst>
              <a:ext uri="{FF2B5EF4-FFF2-40B4-BE49-F238E27FC236}">
                <a16:creationId xmlns:a16="http://schemas.microsoft.com/office/drawing/2014/main" id="{F1386EB5-AEC3-4CAC-8391-616998A5652F}"/>
              </a:ext>
            </a:extLst>
          </p:cNvPr>
          <p:cNvSpPr txBox="1"/>
          <p:nvPr/>
        </p:nvSpPr>
        <p:spPr>
          <a:xfrm>
            <a:off x="7118990" y="5311339"/>
            <a:ext cx="1542762" cy="461665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altLang="ja-JP" sz="1200" dirty="0"/>
              <a:t>Introduce the stories behind the crafts</a:t>
            </a:r>
            <a:endParaRPr kumimoji="1" lang="ja-JP" altLang="en-US" sz="1200" dirty="0"/>
          </a:p>
        </p:txBody>
      </p:sp>
      <p:sp>
        <p:nvSpPr>
          <p:cNvPr id="101" name="テキスト ボックス 100">
            <a:extLst>
              <a:ext uri="{FF2B5EF4-FFF2-40B4-BE49-F238E27FC236}">
                <a16:creationId xmlns:a16="http://schemas.microsoft.com/office/drawing/2014/main" id="{7721252B-CA95-4779-B1CF-D17B2C29CA62}"/>
              </a:ext>
            </a:extLst>
          </p:cNvPr>
          <p:cNvSpPr txBox="1"/>
          <p:nvPr/>
        </p:nvSpPr>
        <p:spPr>
          <a:xfrm>
            <a:off x="9653597" y="5114364"/>
            <a:ext cx="1996721" cy="64633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altLang="ja-JP" sz="1200" dirty="0"/>
              <a:t>Interview the craftsman to learn the techniques, histories, spirit of the crafts </a:t>
            </a:r>
            <a:endParaRPr kumimoji="1" lang="ja-JP" altLang="en-US" sz="1200" dirty="0"/>
          </a:p>
        </p:txBody>
      </p:sp>
      <p:sp>
        <p:nvSpPr>
          <p:cNvPr id="104" name="テキスト ボックス 103">
            <a:extLst>
              <a:ext uri="{FF2B5EF4-FFF2-40B4-BE49-F238E27FC236}">
                <a16:creationId xmlns:a16="http://schemas.microsoft.com/office/drawing/2014/main" id="{FFF9B518-06B3-490A-ACAC-24DB32FE27CE}"/>
              </a:ext>
            </a:extLst>
          </p:cNvPr>
          <p:cNvSpPr txBox="1"/>
          <p:nvPr/>
        </p:nvSpPr>
        <p:spPr>
          <a:xfrm>
            <a:off x="7838864" y="3724636"/>
            <a:ext cx="2576224" cy="461665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altLang="ja-JP" sz="1200" dirty="0"/>
              <a:t>Products to start the life in the area</a:t>
            </a:r>
          </a:p>
          <a:p>
            <a:r>
              <a:rPr lang="en-US" altLang="ja-JP" sz="1200" dirty="0"/>
              <a:t>+ repair tickets to be used sustainably</a:t>
            </a:r>
            <a:endParaRPr kumimoji="1" lang="ja-JP" altLang="en-US" sz="1200" dirty="0"/>
          </a:p>
        </p:txBody>
      </p:sp>
      <p:pic>
        <p:nvPicPr>
          <p:cNvPr id="37" name="グラフィックス 36">
            <a:extLst>
              <a:ext uri="{FF2B5EF4-FFF2-40B4-BE49-F238E27FC236}">
                <a16:creationId xmlns:a16="http://schemas.microsoft.com/office/drawing/2014/main" id="{2F82F94B-A4F4-49E3-A805-13AA790811FB}"/>
              </a:ext>
            </a:extLst>
          </p:cNvPr>
          <p:cNvPicPr>
            <a:picLocks noChangeAspect="1"/>
          </p:cNvPicPr>
          <p:nvPr/>
        </p:nvPicPr>
        <p:blipFill>
          <a:blip r:embed="rId16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7"/>
              </a:ext>
            </a:extLst>
          </a:blip>
          <a:stretch>
            <a:fillRect/>
          </a:stretch>
        </p:blipFill>
        <p:spPr>
          <a:xfrm>
            <a:off x="8661752" y="4113960"/>
            <a:ext cx="477450" cy="477450"/>
          </a:xfrm>
          <a:prstGeom prst="rect">
            <a:avLst/>
          </a:prstGeom>
        </p:spPr>
      </p:pic>
      <p:pic>
        <p:nvPicPr>
          <p:cNvPr id="75" name="グラフィックス 74">
            <a:extLst>
              <a:ext uri="{FF2B5EF4-FFF2-40B4-BE49-F238E27FC236}">
                <a16:creationId xmlns:a16="http://schemas.microsoft.com/office/drawing/2014/main" id="{D1E1897C-D602-4039-ABD6-B8EC4E7E9759}"/>
              </a:ext>
            </a:extLst>
          </p:cNvPr>
          <p:cNvPicPr>
            <a:picLocks noChangeAspect="1"/>
          </p:cNvPicPr>
          <p:nvPr/>
        </p:nvPicPr>
        <p:blipFill>
          <a:blip r:embed="rId18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19"/>
              </a:ext>
            </a:extLst>
          </a:blip>
          <a:stretch>
            <a:fillRect/>
          </a:stretch>
        </p:blipFill>
        <p:spPr>
          <a:xfrm>
            <a:off x="9322376" y="3347709"/>
            <a:ext cx="415502" cy="41550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9648420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游ゴシック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游ゴシック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3_Office テーマ">
  <a:themeElements>
    <a:clrScheme name="Office テーマ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テーマ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テーマ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テーマ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游ゴシック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游ゴシック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132</TotalTime>
  <Words>308</Words>
  <Application>Microsoft Office PowerPoint</Application>
  <PresentationFormat>ワイド画面</PresentationFormat>
  <Paragraphs>55</Paragraphs>
  <Slides>2</Slides>
  <Notes>0</Notes>
  <HiddenSlides>0</HiddenSlides>
  <MMClips>0</MMClips>
  <ScaleCrop>false</ScaleCrop>
  <HeadingPairs>
    <vt:vector size="6" baseType="variant">
      <vt:variant>
        <vt:lpstr>使用されているフォント</vt:lpstr>
      </vt:variant>
      <vt:variant>
        <vt:i4>6</vt:i4>
      </vt:variant>
      <vt:variant>
        <vt:lpstr>テーマ</vt:lpstr>
      </vt:variant>
      <vt:variant>
        <vt:i4>2</vt:i4>
      </vt:variant>
      <vt:variant>
        <vt:lpstr>スライド タイトル</vt:lpstr>
      </vt:variant>
      <vt:variant>
        <vt:i4>2</vt:i4>
      </vt:variant>
    </vt:vector>
  </HeadingPairs>
  <TitlesOfParts>
    <vt:vector size="10" baseType="lpstr">
      <vt:lpstr>Meiryo</vt:lpstr>
      <vt:lpstr>游ゴシック</vt:lpstr>
      <vt:lpstr>游ゴシック Light</vt:lpstr>
      <vt:lpstr>Arial</vt:lpstr>
      <vt:lpstr>Calibri</vt:lpstr>
      <vt:lpstr>Calibri Light</vt:lpstr>
      <vt:lpstr>Office テーマ</vt:lpstr>
      <vt:lpstr>3_Office テーマ</vt:lpstr>
      <vt:lpstr>Welcome Box of  Local Craftsmanship</vt:lpstr>
      <vt:lpstr>【Ideal Platform between rural and urban areas】 Welcome box of Local Craftsmanship Akari Hori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Title</dc:title>
  <dc:creator>Narumi Yoshikawa</dc:creator>
  <cp:lastModifiedBy>Hori Akari</cp:lastModifiedBy>
  <cp:revision>13</cp:revision>
  <dcterms:created xsi:type="dcterms:W3CDTF">2021-04-27T01:04:49Z</dcterms:created>
  <dcterms:modified xsi:type="dcterms:W3CDTF">2021-05-04T05:08:23Z</dcterms:modified>
</cp:coreProperties>
</file>