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3"/>
  </p:notesMasterIdLst>
  <p:sldIdLst>
    <p:sldId id="644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rumi Yoshikawa" initials="NY" lastIdx="2" clrIdx="0">
    <p:extLst>
      <p:ext uri="{19B8F6BF-5375-455C-9EA6-DF929625EA0E}">
        <p15:presenceInfo xmlns:p15="http://schemas.microsoft.com/office/powerpoint/2012/main" xmlns="" userId="deacfa083f46900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62" autoAdjust="0"/>
    <p:restoredTop sz="97309" autoAdjust="0"/>
  </p:normalViewPr>
  <p:slideViewPr>
    <p:cSldViewPr snapToGrid="0">
      <p:cViewPr>
        <p:scale>
          <a:sx n="152" d="100"/>
          <a:sy n="152" d="100"/>
        </p:scale>
        <p:origin x="-768" y="-3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240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AAE52-5FFC-4D07-8E2F-53923BD76822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A49D6-EF60-41C5-B323-275B5B6C3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466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B146-080F-444C-96B0-0E7768F567E7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C545-63F8-384F-BEF0-DB812825F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778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B146-080F-444C-96B0-0E7768F567E7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C545-63F8-384F-BEF0-DB812825F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954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B146-080F-444C-96B0-0E7768F567E7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C545-63F8-384F-BEF0-DB812825F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7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B146-080F-444C-96B0-0E7768F567E7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C545-63F8-384F-BEF0-DB812825F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64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B146-080F-444C-96B0-0E7768F567E7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C545-63F8-384F-BEF0-DB812825F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732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B146-080F-444C-96B0-0E7768F567E7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C545-63F8-384F-BEF0-DB812825F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69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B146-080F-444C-96B0-0E7768F567E7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C545-63F8-384F-BEF0-DB812825F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266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B146-080F-444C-96B0-0E7768F567E7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C545-63F8-384F-BEF0-DB812825F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31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B146-080F-444C-96B0-0E7768F567E7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C545-63F8-384F-BEF0-DB812825F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470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B146-080F-444C-96B0-0E7768F567E7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C545-63F8-384F-BEF0-DB812825F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83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B146-080F-444C-96B0-0E7768F567E7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C545-63F8-384F-BEF0-DB812825F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33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74417-D6A5-4805-B113-749635F0A52F}" type="datetime1">
              <a:rPr lang="ja-JP" altLang="en-US" noProof="0" smtClean="0"/>
              <a:t>2021/5/13</a:t>
            </a:fld>
            <a:endParaRPr lang="ja-JP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576308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5A21F4-07BA-9441-B4A7-96BA27761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4" y="165994"/>
            <a:ext cx="11269784" cy="676871"/>
          </a:xfrm>
        </p:spPr>
        <p:txBody>
          <a:bodyPr>
            <a:normAutofit/>
          </a:bodyPr>
          <a:lstStyle/>
          <a:p>
            <a:pPr algn="ctr"/>
            <a:r>
              <a:rPr lang="en-US" sz="2100" dirty="0" smtClean="0">
                <a:latin typeface="Meiryo" panose="020B0604030504040204" pitchFamily="34" charset="-128"/>
                <a:ea typeface="Meiryo" panose="020B0604030504040204" pitchFamily="34" charset="-128"/>
              </a:rPr>
              <a:t>“In-and-out” Community Building</a:t>
            </a:r>
            <a:endParaRPr lang="en-US" sz="21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23CF67C9-E0EE-BD4F-8CAF-32C5436C1032}"/>
              </a:ext>
            </a:extLst>
          </p:cNvPr>
          <p:cNvSpPr/>
          <p:nvPr/>
        </p:nvSpPr>
        <p:spPr>
          <a:xfrm>
            <a:off x="6096000" y="990595"/>
            <a:ext cx="5866356" cy="5560517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688B864D-F5FC-5649-A0F8-C9AAC136356D}"/>
              </a:ext>
            </a:extLst>
          </p:cNvPr>
          <p:cNvSpPr/>
          <p:nvPr/>
        </p:nvSpPr>
        <p:spPr>
          <a:xfrm>
            <a:off x="136212" y="1244421"/>
            <a:ext cx="5475233" cy="2444441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xmlns="" id="{4839CED5-4985-6A4F-853B-7E042674E20A}"/>
              </a:ext>
            </a:extLst>
          </p:cNvPr>
          <p:cNvSpPr/>
          <p:nvPr/>
        </p:nvSpPr>
        <p:spPr>
          <a:xfrm>
            <a:off x="232229" y="4317330"/>
            <a:ext cx="5475233" cy="2374676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xmlns="" id="{DE409291-CD2D-4A51-B41A-5985ECFDECB2}"/>
              </a:ext>
            </a:extLst>
          </p:cNvPr>
          <p:cNvSpPr txBox="1">
            <a:spLocks/>
          </p:cNvSpPr>
          <p:nvPr/>
        </p:nvSpPr>
        <p:spPr>
          <a:xfrm rot="10800000" flipV="1">
            <a:off x="252219" y="951738"/>
            <a:ext cx="5243218" cy="18381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Unutilized resources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xmlns="" id="{10AF2BCB-1CA1-422B-B208-BA7C041E9A1E}"/>
              </a:ext>
            </a:extLst>
          </p:cNvPr>
          <p:cNvSpPr txBox="1">
            <a:spLocks/>
          </p:cNvSpPr>
          <p:nvPr/>
        </p:nvSpPr>
        <p:spPr>
          <a:xfrm>
            <a:off x="3212071" y="11882"/>
            <a:ext cx="5158259" cy="27132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Finding the problem of the local area of Japan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xmlns="" id="{A3746FFE-AC1A-4206-964E-AF54E62242B4}"/>
              </a:ext>
            </a:extLst>
          </p:cNvPr>
          <p:cNvSpPr txBox="1">
            <a:spLocks/>
          </p:cNvSpPr>
          <p:nvPr/>
        </p:nvSpPr>
        <p:spPr>
          <a:xfrm>
            <a:off x="6496833" y="1460599"/>
            <a:ext cx="5407068" cy="285673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Model</a:t>
            </a: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sz="1400" dirty="0" smtClean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Town sets up a community driven direct sales store that both visitors from urban areas and locals and can contribute to</a:t>
            </a: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sz="1400" dirty="0" smtClean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Check in: Visitors receive free </a:t>
            </a:r>
            <a:r>
              <a:rPr kumimoji="0" lang="en-US" sz="1400" dirty="0" err="1" smtClean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accomodation</a:t>
            </a:r>
            <a:r>
              <a:rPr kumimoji="0" lang="en-US" sz="1400" dirty="0" smtClean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in vacant houses and training on farming or manufacturing methods. Working visitors may choose to just stay overnight on a weekend. </a:t>
            </a: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sz="1400" dirty="0" smtClean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Check out: Visitors contribute their farming or manufacturing work (e.g. fruits, jams) to the direct sales store. They receive discount to buy previous participants’ and locals’ produce based on their contribution. </a:t>
            </a: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endParaRPr kumimoji="0" lang="en-US" sz="1400" dirty="0" smtClean="0">
              <a:solidFill>
                <a:prstClr val="black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3467" y="2004976"/>
            <a:ext cx="5031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dirty="0" smtClean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Increasing number of vacant houses in rural areas of Japan due to urbanization and population decline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xmlns="" id="{C9FA02B0-42E8-4B33-B217-6346573ACBF1}"/>
              </a:ext>
            </a:extLst>
          </p:cNvPr>
          <p:cNvSpPr txBox="1">
            <a:spLocks/>
          </p:cNvSpPr>
          <p:nvPr/>
        </p:nvSpPr>
        <p:spPr>
          <a:xfrm rot="10800000" flipV="1">
            <a:off x="252219" y="3911190"/>
            <a:ext cx="5243218" cy="27248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Target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3" name="テキスト ボックス 2"/>
          <p:cNvSpPr txBox="1"/>
          <p:nvPr/>
        </p:nvSpPr>
        <p:spPr>
          <a:xfrm>
            <a:off x="464362" y="4904503"/>
            <a:ext cx="50310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ja-JP" sz="1600" noProof="0" dirty="0" smtClean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City dwellers who seek to experience farming or living in a rural community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ja-JP" sz="1600" noProof="0" dirty="0" smtClean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Rural towns with many vacant houses and a lack of manpower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603293" y="4404986"/>
            <a:ext cx="851770" cy="1741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Direct</a:t>
            </a:r>
          </a:p>
          <a:p>
            <a:pPr algn="ctr"/>
            <a:r>
              <a:rPr lang="en-US" altLang="ja-JP" dirty="0" smtClean="0"/>
              <a:t>Sales Store</a:t>
            </a:r>
            <a:endParaRPr kumimoji="1" lang="ja-JP" alt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344428" y="5505763"/>
            <a:ext cx="1169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7344428" y="5118980"/>
            <a:ext cx="112316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67809" y="4851757"/>
            <a:ext cx="7223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/>
              <a:t>Money</a:t>
            </a:r>
            <a:endParaRPr kumimoji="1" lang="ja-JP" alt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7531274" y="5229704"/>
            <a:ext cx="795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/>
              <a:t>Produce</a:t>
            </a:r>
            <a:endParaRPr kumimoji="1" lang="ja-JP" altLang="en-US" sz="1000" dirty="0"/>
          </a:p>
        </p:txBody>
      </p:sp>
      <p:sp>
        <p:nvSpPr>
          <p:cNvPr id="12" name="Round Diagonal Corner Rectangle 11"/>
          <p:cNvSpPr/>
          <p:nvPr/>
        </p:nvSpPr>
        <p:spPr>
          <a:xfrm>
            <a:off x="6434203" y="5011725"/>
            <a:ext cx="851770" cy="531836"/>
          </a:xfrm>
          <a:prstGeom prst="round2Diag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Locals</a:t>
            </a:r>
            <a:endParaRPr kumimoji="1" lang="ja-JP" altLang="en-US" sz="1600" dirty="0"/>
          </a:p>
        </p:txBody>
      </p:sp>
      <p:sp>
        <p:nvSpPr>
          <p:cNvPr id="24" name="Round Diagonal Corner Rectangle 23"/>
          <p:cNvSpPr/>
          <p:nvPr/>
        </p:nvSpPr>
        <p:spPr>
          <a:xfrm>
            <a:off x="10766121" y="4459282"/>
            <a:ext cx="851770" cy="531836"/>
          </a:xfrm>
          <a:prstGeom prst="round2Diag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Visitor 1</a:t>
            </a:r>
            <a:endParaRPr kumimoji="1" lang="ja-JP" altLang="en-US" sz="16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9513518" y="4959399"/>
            <a:ext cx="1169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9513518" y="4572616"/>
            <a:ext cx="112316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523956" y="4326395"/>
            <a:ext cx="2225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/>
              <a:t>Money and Produce</a:t>
            </a:r>
            <a:endParaRPr kumimoji="1" lang="ja-JP" altLang="en-US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9513516" y="4700645"/>
            <a:ext cx="15020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/>
              <a:t>Discounted Products</a:t>
            </a:r>
            <a:endParaRPr kumimoji="1" lang="ja-JP" altLang="en-US" sz="1000" dirty="0"/>
          </a:p>
        </p:txBody>
      </p:sp>
      <p:sp>
        <p:nvSpPr>
          <p:cNvPr id="29" name="Round Diagonal Corner Rectangle 28"/>
          <p:cNvSpPr/>
          <p:nvPr/>
        </p:nvSpPr>
        <p:spPr>
          <a:xfrm>
            <a:off x="10776561" y="5398718"/>
            <a:ext cx="851770" cy="531836"/>
          </a:xfrm>
          <a:prstGeom prst="round2Diag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Visitor2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9523958" y="5898835"/>
            <a:ext cx="1169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9523958" y="5512052"/>
            <a:ext cx="112316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534396" y="5265831"/>
            <a:ext cx="2225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/>
              <a:t>Money and Produce</a:t>
            </a:r>
            <a:endParaRPr kumimoji="1" lang="ja-JP" altLang="en-US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9523956" y="5640081"/>
            <a:ext cx="15020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/>
              <a:t>Discounted Products</a:t>
            </a:r>
            <a:endParaRPr kumimoji="1" lang="ja-JP" altLang="en-US" sz="10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1736688" y="4449505"/>
            <a:ext cx="0" cy="14810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5400000">
            <a:off x="11619479" y="5073250"/>
            <a:ext cx="4395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/>
              <a:t>time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116483659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</TotalTime>
  <Words>169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3_Office テーマ</vt:lpstr>
      <vt:lpstr>“In-and-out” Community Building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Narumi Yoshikawa</dc:creator>
  <cp:lastModifiedBy>Nicholas Andre</cp:lastModifiedBy>
  <cp:revision>25</cp:revision>
  <dcterms:created xsi:type="dcterms:W3CDTF">2021-04-18T23:49:42Z</dcterms:created>
  <dcterms:modified xsi:type="dcterms:W3CDTF">2021-05-13T14:27:15Z</dcterms:modified>
</cp:coreProperties>
</file>