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224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36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5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42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02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81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04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8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6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25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6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7A2E-4D94-4EEC-8E7D-4D823342BF27}" type="datetimeFigureOut">
              <a:rPr kumimoji="1" lang="ja-JP" altLang="en-US" smtClean="0"/>
              <a:t>2021/5/13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96BA-AA0B-4D01-8A8A-CD4C5CFA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59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Online “Trade” </a:t>
            </a:r>
            <a:r>
              <a:rPr kumimoji="1" lang="en-US" altLang="ja-JP" sz="3200" dirty="0" err="1" smtClean="0"/>
              <a:t>Nomikai</a:t>
            </a:r>
            <a:endParaRPr kumimoji="1" lang="ja-JP" altLang="en-US" sz="32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1533608" y="1524000"/>
            <a:ext cx="1428584" cy="3810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Participant 1</a:t>
            </a:r>
            <a:endParaRPr kumimoji="1" lang="ja-JP" altLang="en-US" sz="1200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2590800" y="2495384"/>
            <a:ext cx="1600200" cy="3810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Participant 3</a:t>
            </a:r>
            <a:endParaRPr kumimoji="1" lang="ja-JP" altLang="en-US" sz="1200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378350" y="2491077"/>
            <a:ext cx="1526650" cy="3810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Participant 2</a:t>
            </a:r>
            <a:endParaRPr kumimoji="1" lang="ja-JP" altLang="en-US" sz="1200" dirty="0"/>
          </a:p>
        </p:txBody>
      </p:sp>
      <p:cxnSp>
        <p:nvCxnSpPr>
          <p:cNvPr id="8" name="Straight Arrow Connector 7"/>
          <p:cNvCxnSpPr>
            <a:stCxn id="4" idx="2"/>
            <a:endCxn id="6" idx="3"/>
          </p:cNvCxnSpPr>
          <p:nvPr/>
        </p:nvCxnSpPr>
        <p:spPr>
          <a:xfrm flipH="1">
            <a:off x="1141675" y="1714500"/>
            <a:ext cx="391933" cy="77657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0"/>
            <a:endCxn id="5" idx="3"/>
          </p:cNvCxnSpPr>
          <p:nvPr/>
        </p:nvCxnSpPr>
        <p:spPr>
          <a:xfrm>
            <a:off x="2962192" y="1714500"/>
            <a:ext cx="428708" cy="7808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  <a:endCxn id="5" idx="2"/>
          </p:cNvCxnSpPr>
          <p:nvPr/>
        </p:nvCxnSpPr>
        <p:spPr>
          <a:xfrm>
            <a:off x="1905000" y="2681577"/>
            <a:ext cx="685800" cy="43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1809584"/>
            <a:ext cx="1600200" cy="40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Drinks/</a:t>
            </a:r>
            <a:r>
              <a:rPr kumimoji="1" lang="en-US" altLang="ja-JP" sz="1000" dirty="0" err="1" smtClean="0">
                <a:solidFill>
                  <a:schemeClr val="tx1"/>
                </a:solidFill>
              </a:rPr>
              <a:t>otsumami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7800" y="2872077"/>
            <a:ext cx="1600200" cy="40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Drinks/</a:t>
            </a:r>
            <a:r>
              <a:rPr kumimoji="1" lang="en-US" altLang="ja-JP" sz="1000" dirty="0" err="1" smtClean="0">
                <a:solidFill>
                  <a:schemeClr val="tx1"/>
                </a:solidFill>
              </a:rPr>
              <a:t>otsumami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1809584"/>
            <a:ext cx="1600200" cy="40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Drinks/</a:t>
            </a:r>
            <a:r>
              <a:rPr kumimoji="1" lang="en-US" altLang="ja-JP" sz="1000" dirty="0" err="1" smtClean="0">
                <a:solidFill>
                  <a:schemeClr val="tx1"/>
                </a:solidFill>
              </a:rPr>
              <a:t>otsumami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48577" y="1066800"/>
            <a:ext cx="2971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During event: Host invites talents or arranges an interactive game to lighten up the </a:t>
            </a:r>
            <a:r>
              <a:rPr lang="en-US" altLang="ja-JP" sz="8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Nomikai</a:t>
            </a:r>
            <a:r>
              <a:rPr lang="en-US" altLang="ja-JP" sz="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mood, and encourages participants to share their reviews on the items they received </a:t>
            </a:r>
            <a:endParaRPr kumimoji="1" lang="ja-JP" altLang="en-US" sz="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5875" y="1078064"/>
            <a:ext cx="358405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Before event: participants send items to one another with mail, </a:t>
            </a:r>
            <a:r>
              <a:rPr lang="en-US" altLang="ja-JP" sz="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host (company) </a:t>
            </a:r>
            <a:r>
              <a:rPr lang="en-US" altLang="ja-JP" sz="8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imburse</a:t>
            </a:r>
            <a:r>
              <a:rPr lang="en-US" altLang="ja-JP" sz="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shipping costs and manages security in return for membership fees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828800" y="2057400"/>
            <a:ext cx="838200" cy="304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/>
              <a:t>Host (Company)</a:t>
            </a:r>
            <a:endParaRPr kumimoji="1" lang="ja-JP" altLang="en-US" sz="1050" dirty="0"/>
          </a:p>
        </p:txBody>
      </p:sp>
      <p:cxnSp>
        <p:nvCxnSpPr>
          <p:cNvPr id="25" name="Straight Arrow Connector 24"/>
          <p:cNvCxnSpPr>
            <a:stCxn id="21" idx="2"/>
          </p:cNvCxnSpPr>
          <p:nvPr/>
        </p:nvCxnSpPr>
        <p:spPr>
          <a:xfrm>
            <a:off x="2247900" y="2362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1" idx="3"/>
          </p:cNvCxnSpPr>
          <p:nvPr/>
        </p:nvCxnSpPr>
        <p:spPr>
          <a:xfrm flipV="1">
            <a:off x="2667000" y="2102788"/>
            <a:ext cx="509546" cy="10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 flipV="1">
            <a:off x="1337641" y="2104942"/>
            <a:ext cx="491159" cy="104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499360" y="1914937"/>
            <a:ext cx="685800" cy="40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Cost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05000" y="2317141"/>
            <a:ext cx="685800" cy="40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Cost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57300" y="1901686"/>
            <a:ext cx="685800" cy="402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Cost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Chevron 37"/>
          <p:cNvSpPr/>
          <p:nvPr/>
        </p:nvSpPr>
        <p:spPr>
          <a:xfrm>
            <a:off x="4419600" y="1717313"/>
            <a:ext cx="495299" cy="1070443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63031" y="1657184"/>
            <a:ext cx="838200" cy="304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/>
              <a:t>Host (Company)</a:t>
            </a:r>
            <a:endParaRPr kumimoji="1" lang="ja-JP" altLang="en-US" sz="1050" dirty="0"/>
          </a:p>
        </p:txBody>
      </p:sp>
      <p:sp>
        <p:nvSpPr>
          <p:cNvPr id="42" name="Round Diagonal Corner Rectangle 41"/>
          <p:cNvSpPr/>
          <p:nvPr/>
        </p:nvSpPr>
        <p:spPr>
          <a:xfrm>
            <a:off x="5181600" y="2528845"/>
            <a:ext cx="990600" cy="25609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Participant 1</a:t>
            </a:r>
            <a:endParaRPr kumimoji="1" lang="ja-JP" altLang="en-US" sz="1200" dirty="0"/>
          </a:p>
        </p:txBody>
      </p:sp>
      <p:sp>
        <p:nvSpPr>
          <p:cNvPr id="43" name="Round Diagonal Corner Rectangle 42"/>
          <p:cNvSpPr/>
          <p:nvPr/>
        </p:nvSpPr>
        <p:spPr>
          <a:xfrm>
            <a:off x="6286831" y="2528845"/>
            <a:ext cx="990600" cy="25609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Participant 2</a:t>
            </a:r>
            <a:endParaRPr kumimoji="1" lang="ja-JP" altLang="en-US" sz="1200" dirty="0"/>
          </a:p>
        </p:txBody>
      </p:sp>
      <p:sp>
        <p:nvSpPr>
          <p:cNvPr id="44" name="Round Diagonal Corner Rectangle 43"/>
          <p:cNvSpPr/>
          <p:nvPr/>
        </p:nvSpPr>
        <p:spPr>
          <a:xfrm>
            <a:off x="7391400" y="2520230"/>
            <a:ext cx="990600" cy="25609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Participant 3</a:t>
            </a:r>
            <a:endParaRPr kumimoji="1" lang="ja-JP" altLang="en-US" sz="1200" dirty="0"/>
          </a:p>
        </p:txBody>
      </p:sp>
      <p:cxnSp>
        <p:nvCxnSpPr>
          <p:cNvPr id="46" name="Elbow Connector 45"/>
          <p:cNvCxnSpPr>
            <a:stCxn id="39" idx="2"/>
            <a:endCxn id="42" idx="3"/>
          </p:cNvCxnSpPr>
          <p:nvPr/>
        </p:nvCxnSpPr>
        <p:spPr>
          <a:xfrm rot="5400000">
            <a:off x="5946086" y="1692799"/>
            <a:ext cx="566861" cy="110523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9" idx="2"/>
            <a:endCxn id="44" idx="3"/>
          </p:cNvCxnSpPr>
          <p:nvPr/>
        </p:nvCxnSpPr>
        <p:spPr>
          <a:xfrm rot="16200000" flipH="1">
            <a:off x="7055292" y="1688822"/>
            <a:ext cx="558246" cy="1104569"/>
          </a:xfrm>
          <a:prstGeom prst="bentConnector3">
            <a:avLst>
              <a:gd name="adj1" fmla="val 499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9" idx="2"/>
            <a:endCxn id="43" idx="3"/>
          </p:cNvCxnSpPr>
          <p:nvPr/>
        </p:nvCxnSpPr>
        <p:spPr>
          <a:xfrm>
            <a:off x="6782131" y="1961984"/>
            <a:ext cx="0" cy="566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134432" y="2140554"/>
            <a:ext cx="1295400" cy="20110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/>
              <a:t>Event Organization</a:t>
            </a:r>
            <a:endParaRPr kumimoji="1" lang="ja-JP" altLang="en-US" sz="105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55875" y="3505200"/>
            <a:ext cx="807852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Down Arrow 55"/>
          <p:cNvSpPr/>
          <p:nvPr/>
        </p:nvSpPr>
        <p:spPr>
          <a:xfrm>
            <a:off x="4171949" y="3352800"/>
            <a:ext cx="838200" cy="4572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1809749" y="4038600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By periodically holding this event (e.g. once a week), participants could get to know each other’s background better, become friends and build a ritual (somethin</a:t>
            </a:r>
            <a:r>
              <a:rPr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g to look forward to</a:t>
            </a:r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) together.</a:t>
            </a:r>
          </a:p>
          <a:p>
            <a:endParaRPr kumimoji="1" lang="en-US" altLang="ja-JP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r>
              <a:rPr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Host company acts as a mediator and comes up with different activities for the online events. </a:t>
            </a:r>
            <a:endParaRPr kumimoji="1" lang="en-US" altLang="ja-JP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3017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145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Online “Trade” Nomikai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Andre</dc:creator>
  <cp:lastModifiedBy>Nicholas Andre</cp:lastModifiedBy>
  <cp:revision>4</cp:revision>
  <dcterms:created xsi:type="dcterms:W3CDTF">2021-05-13T14:29:17Z</dcterms:created>
  <dcterms:modified xsi:type="dcterms:W3CDTF">2021-05-13T15:00:30Z</dcterms:modified>
</cp:coreProperties>
</file>