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5095bdf3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5095bdf3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5095bdf3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5095bdf3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5095bdf3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5095bdf3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5095bdf34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e5095bdf3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5095bdf3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5095bdf3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5095bdf3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5095bdf3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5095bdf3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5095bdf3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5095bdf3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5095bdf3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5095bdf3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5095bdf3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5095bdf3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5095bdf3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5095bdf3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5095bdf3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5095bdf3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e5095bdf3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5095bdf3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5095bdf3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74500" y="145675"/>
            <a:ext cx="8595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 Letter To Me In The Future</a:t>
            </a:r>
            <a:endParaRPr sz="3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557850" y="661150"/>
            <a:ext cx="202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Yuta Tanaka 1M200492 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/>
          <p:nvPr/>
        </p:nvSpPr>
        <p:spPr>
          <a:xfrm>
            <a:off x="56000" y="4266300"/>
            <a:ext cx="6409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Must Prevent Climate Change </a:t>
            </a:r>
            <a:endParaRPr sz="4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3"/>
          <p:cNvSpPr txBox="1"/>
          <p:nvPr/>
        </p:nvSpPr>
        <p:spPr>
          <a:xfrm>
            <a:off x="257725" y="168100"/>
            <a:ext cx="4841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latin typeface="Oswald"/>
                <a:ea typeface="Oswald"/>
                <a:cs typeface="Oswald"/>
                <a:sym typeface="Oswald"/>
              </a:rPr>
              <a:t>Future Career?</a:t>
            </a:r>
            <a:endParaRPr sz="45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4"/>
          <p:cNvSpPr txBox="1"/>
          <p:nvPr/>
        </p:nvSpPr>
        <p:spPr>
          <a:xfrm>
            <a:off x="302550" y="190500"/>
            <a:ext cx="644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Dear Future Me,</a:t>
            </a:r>
            <a:endParaRPr sz="4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79275" y="123250"/>
            <a:ext cx="439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Northern</a:t>
            </a:r>
            <a:r>
              <a:rPr lang="en" sz="4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Lights</a:t>
            </a:r>
            <a:endParaRPr sz="4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246525" y="201700"/>
            <a:ext cx="7474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Living In a Snowy Region</a:t>
            </a:r>
            <a:endParaRPr sz="4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8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